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61" r:id="rId4"/>
    <p:sldId id="262" r:id="rId5"/>
    <p:sldId id="263" r:id="rId6"/>
    <p:sldId id="264" r:id="rId7"/>
    <p:sldId id="265" r:id="rId8"/>
    <p:sldId id="266" r:id="rId9"/>
    <p:sldId id="267" r:id="rId10"/>
    <p:sldId id="26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3993F-2825-47BD-99FD-CF39B2B46730}" v="1287" dt="2024-04-02T07:05:45.9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F37133-CCF2-4F53-B98A-14C21D95B6FE}" type="doc">
      <dgm:prSet loTypeId="urn:microsoft.com/office/officeart/2016/7/layout/ChevronBlockProcess" loCatId="process" qsTypeId="urn:microsoft.com/office/officeart/2005/8/quickstyle/simple1" qsCatId="simple" csTypeId="urn:microsoft.com/office/officeart/2005/8/colors/accent6_2" csCatId="accent6"/>
      <dgm:spPr/>
      <dgm:t>
        <a:bodyPr/>
        <a:lstStyle/>
        <a:p>
          <a:endParaRPr lang="en-US"/>
        </a:p>
      </dgm:t>
    </dgm:pt>
    <dgm:pt modelId="{1F8376EF-F804-4D6A-B341-E3D3D37A1F16}">
      <dgm:prSet/>
      <dgm:spPr/>
      <dgm:t>
        <a:bodyPr/>
        <a:lstStyle/>
        <a:p>
          <a:r>
            <a:rPr lang="en-US" b="1"/>
            <a:t>Data Collection</a:t>
          </a:r>
          <a:endParaRPr lang="en-US"/>
        </a:p>
      </dgm:t>
    </dgm:pt>
    <dgm:pt modelId="{EA2AB4B7-85EF-4F76-ACE4-4115E8F58735}" type="parTrans" cxnId="{A4EEF5DE-FE23-4266-BEB1-02BDB15FB578}">
      <dgm:prSet/>
      <dgm:spPr/>
      <dgm:t>
        <a:bodyPr/>
        <a:lstStyle/>
        <a:p>
          <a:endParaRPr lang="en-US"/>
        </a:p>
      </dgm:t>
    </dgm:pt>
    <dgm:pt modelId="{EA897B42-4503-4ACD-A1BE-964005A3D33F}" type="sibTrans" cxnId="{A4EEF5DE-FE23-4266-BEB1-02BDB15FB578}">
      <dgm:prSet phldrT="1" phldr="0"/>
      <dgm:spPr/>
      <dgm:t>
        <a:bodyPr/>
        <a:lstStyle/>
        <a:p>
          <a:endParaRPr lang="en-US"/>
        </a:p>
      </dgm:t>
    </dgm:pt>
    <dgm:pt modelId="{2405A67B-EDC1-4226-BF93-33BF65CAD783}">
      <dgm:prSet/>
      <dgm:spPr/>
      <dgm:t>
        <a:bodyPr/>
        <a:lstStyle/>
        <a:p>
          <a:r>
            <a:rPr lang="en-US"/>
            <a:t>Gather diverse dataset of Indian recipes</a:t>
          </a:r>
        </a:p>
      </dgm:t>
    </dgm:pt>
    <dgm:pt modelId="{C0B4A8FA-C0B1-4278-86D6-18436348DEC8}" type="parTrans" cxnId="{13CA86A8-8D03-4B8E-824B-80B36B650F54}">
      <dgm:prSet/>
      <dgm:spPr/>
      <dgm:t>
        <a:bodyPr/>
        <a:lstStyle/>
        <a:p>
          <a:endParaRPr lang="en-US"/>
        </a:p>
      </dgm:t>
    </dgm:pt>
    <dgm:pt modelId="{BDC9D59D-4CD0-4F89-99F3-30E75D29BC2F}" type="sibTrans" cxnId="{13CA86A8-8D03-4B8E-824B-80B36B650F54}">
      <dgm:prSet/>
      <dgm:spPr/>
      <dgm:t>
        <a:bodyPr/>
        <a:lstStyle/>
        <a:p>
          <a:endParaRPr lang="en-US"/>
        </a:p>
      </dgm:t>
    </dgm:pt>
    <dgm:pt modelId="{9809A72A-9A3C-4C8C-A0A0-9910926ACAD2}">
      <dgm:prSet/>
      <dgm:spPr/>
      <dgm:t>
        <a:bodyPr/>
        <a:lstStyle/>
        <a:p>
          <a:r>
            <a:rPr lang="en-US" b="1"/>
            <a:t>Data Preprocessing</a:t>
          </a:r>
          <a:endParaRPr lang="en-US"/>
        </a:p>
      </dgm:t>
    </dgm:pt>
    <dgm:pt modelId="{06614EBE-75A1-44ED-A885-F02496A104E7}" type="parTrans" cxnId="{95F57111-7AC4-4B9F-8B92-C0653EE4233A}">
      <dgm:prSet/>
      <dgm:spPr/>
      <dgm:t>
        <a:bodyPr/>
        <a:lstStyle/>
        <a:p>
          <a:endParaRPr lang="en-US"/>
        </a:p>
      </dgm:t>
    </dgm:pt>
    <dgm:pt modelId="{0E0EC57B-AE21-4207-A2D7-EA7006CB07FF}" type="sibTrans" cxnId="{95F57111-7AC4-4B9F-8B92-C0653EE4233A}">
      <dgm:prSet phldrT="2" phldr="0"/>
      <dgm:spPr/>
      <dgm:t>
        <a:bodyPr/>
        <a:lstStyle/>
        <a:p>
          <a:endParaRPr lang="en-US"/>
        </a:p>
      </dgm:t>
    </dgm:pt>
    <dgm:pt modelId="{90CD7E16-7B33-4840-A3D5-DA85A58B0AD2}">
      <dgm:prSet/>
      <dgm:spPr/>
      <dgm:t>
        <a:bodyPr/>
        <a:lstStyle/>
        <a:p>
          <a:r>
            <a:rPr lang="en-US"/>
            <a:t>Clean and preprocess dataset</a:t>
          </a:r>
        </a:p>
      </dgm:t>
    </dgm:pt>
    <dgm:pt modelId="{AA1E156E-59A2-4514-8FA1-B9555D2603F5}" type="parTrans" cxnId="{A5D4FA93-CE19-43FF-9043-963FEB1F85DB}">
      <dgm:prSet/>
      <dgm:spPr/>
      <dgm:t>
        <a:bodyPr/>
        <a:lstStyle/>
        <a:p>
          <a:endParaRPr lang="en-US"/>
        </a:p>
      </dgm:t>
    </dgm:pt>
    <dgm:pt modelId="{FCB073A5-72A0-4D3A-98C0-BE734B9980DF}" type="sibTrans" cxnId="{A5D4FA93-CE19-43FF-9043-963FEB1F85DB}">
      <dgm:prSet/>
      <dgm:spPr/>
      <dgm:t>
        <a:bodyPr/>
        <a:lstStyle/>
        <a:p>
          <a:endParaRPr lang="en-US"/>
        </a:p>
      </dgm:t>
    </dgm:pt>
    <dgm:pt modelId="{B32A357D-DBBC-49EF-AD6A-47351FBEC4CF}">
      <dgm:prSet/>
      <dgm:spPr/>
      <dgm:t>
        <a:bodyPr/>
        <a:lstStyle/>
        <a:p>
          <a:r>
            <a:rPr lang="en-US"/>
            <a:t>Tokenization</a:t>
          </a:r>
        </a:p>
      </dgm:t>
    </dgm:pt>
    <dgm:pt modelId="{FABAA8E5-5EC1-4A3C-A7FE-608A094C3836}" type="parTrans" cxnId="{0EC1BBE1-F812-44B9-9FD6-125DF1A4DD0B}">
      <dgm:prSet/>
      <dgm:spPr/>
      <dgm:t>
        <a:bodyPr/>
        <a:lstStyle/>
        <a:p>
          <a:endParaRPr lang="en-US"/>
        </a:p>
      </dgm:t>
    </dgm:pt>
    <dgm:pt modelId="{A13FE534-4775-4531-890A-C352A6E49C37}" type="sibTrans" cxnId="{0EC1BBE1-F812-44B9-9FD6-125DF1A4DD0B}">
      <dgm:prSet/>
      <dgm:spPr/>
      <dgm:t>
        <a:bodyPr/>
        <a:lstStyle/>
        <a:p>
          <a:endParaRPr lang="en-US"/>
        </a:p>
      </dgm:t>
    </dgm:pt>
    <dgm:pt modelId="{C5A50644-54AA-4A10-B1E4-240BBFD5A7ED}">
      <dgm:prSet/>
      <dgm:spPr/>
      <dgm:t>
        <a:bodyPr/>
        <a:lstStyle/>
        <a:p>
          <a:r>
            <a:rPr lang="en-US"/>
            <a:t>Formatting for model input</a:t>
          </a:r>
        </a:p>
      </dgm:t>
    </dgm:pt>
    <dgm:pt modelId="{4ECA55B2-EC3E-4956-A7F2-E74364C70635}" type="parTrans" cxnId="{4E5990D3-CC1E-413F-8975-6093F6039C12}">
      <dgm:prSet/>
      <dgm:spPr/>
      <dgm:t>
        <a:bodyPr/>
        <a:lstStyle/>
        <a:p>
          <a:endParaRPr lang="en-US"/>
        </a:p>
      </dgm:t>
    </dgm:pt>
    <dgm:pt modelId="{F540F2FA-E011-42CF-BFB3-C70E88F7EC61}" type="sibTrans" cxnId="{4E5990D3-CC1E-413F-8975-6093F6039C12}">
      <dgm:prSet/>
      <dgm:spPr/>
      <dgm:t>
        <a:bodyPr/>
        <a:lstStyle/>
        <a:p>
          <a:endParaRPr lang="en-US"/>
        </a:p>
      </dgm:t>
    </dgm:pt>
    <dgm:pt modelId="{97FAFB1B-FE1E-4693-ACC6-736109B291B9}">
      <dgm:prSet/>
      <dgm:spPr/>
      <dgm:t>
        <a:bodyPr/>
        <a:lstStyle/>
        <a:p>
          <a:r>
            <a:rPr lang="en-US" b="1"/>
            <a:t>Model Training</a:t>
          </a:r>
          <a:endParaRPr lang="en-US"/>
        </a:p>
      </dgm:t>
    </dgm:pt>
    <dgm:pt modelId="{68A43830-8DFB-40BD-A2A6-D8ED4D52D88C}" type="parTrans" cxnId="{FE1D6C7D-359C-4017-BF28-75ED5C004393}">
      <dgm:prSet/>
      <dgm:spPr/>
      <dgm:t>
        <a:bodyPr/>
        <a:lstStyle/>
        <a:p>
          <a:endParaRPr lang="en-US"/>
        </a:p>
      </dgm:t>
    </dgm:pt>
    <dgm:pt modelId="{B7AC452A-0B48-4CC5-8E6B-09D12A58BE07}" type="sibTrans" cxnId="{FE1D6C7D-359C-4017-BF28-75ED5C004393}">
      <dgm:prSet phldrT="3" phldr="0"/>
      <dgm:spPr/>
      <dgm:t>
        <a:bodyPr/>
        <a:lstStyle/>
        <a:p>
          <a:endParaRPr lang="en-US"/>
        </a:p>
      </dgm:t>
    </dgm:pt>
    <dgm:pt modelId="{D83DF0AD-03BC-4954-9CD1-1F6788E9BF70}">
      <dgm:prSet/>
      <dgm:spPr/>
      <dgm:t>
        <a:bodyPr/>
        <a:lstStyle/>
        <a:p>
          <a:r>
            <a:rPr lang="en-US"/>
            <a:t>Train GPT-2 model on recipe dataset</a:t>
          </a:r>
        </a:p>
      </dgm:t>
    </dgm:pt>
    <dgm:pt modelId="{B2207ADA-5224-4794-B3BC-8850CB849921}" type="parTrans" cxnId="{2B5230FB-4F0A-4084-9E04-84361A8EB166}">
      <dgm:prSet/>
      <dgm:spPr/>
      <dgm:t>
        <a:bodyPr/>
        <a:lstStyle/>
        <a:p>
          <a:endParaRPr lang="en-US"/>
        </a:p>
      </dgm:t>
    </dgm:pt>
    <dgm:pt modelId="{4978C09A-6555-4EBF-9CD1-3C9B268197BA}" type="sibTrans" cxnId="{2B5230FB-4F0A-4084-9E04-84361A8EB166}">
      <dgm:prSet/>
      <dgm:spPr/>
      <dgm:t>
        <a:bodyPr/>
        <a:lstStyle/>
        <a:p>
          <a:endParaRPr lang="en-US"/>
        </a:p>
      </dgm:t>
    </dgm:pt>
    <dgm:pt modelId="{70FB0D14-49FB-49D8-AB26-5EF15BA66526}">
      <dgm:prSet/>
      <dgm:spPr/>
      <dgm:t>
        <a:bodyPr/>
        <a:lstStyle/>
        <a:p>
          <a:r>
            <a:rPr lang="en-US"/>
            <a:t>Fine-tune for recipe generation task</a:t>
          </a:r>
        </a:p>
      </dgm:t>
    </dgm:pt>
    <dgm:pt modelId="{64E5E2E6-687A-4E25-968D-054C39E4B00F}" type="parTrans" cxnId="{2BA74C3D-9E2D-4507-84C5-D3A3569AE84A}">
      <dgm:prSet/>
      <dgm:spPr/>
      <dgm:t>
        <a:bodyPr/>
        <a:lstStyle/>
        <a:p>
          <a:endParaRPr lang="en-US"/>
        </a:p>
      </dgm:t>
    </dgm:pt>
    <dgm:pt modelId="{3C87895A-F93D-408F-80CC-323A660C151B}" type="sibTrans" cxnId="{2BA74C3D-9E2D-4507-84C5-D3A3569AE84A}">
      <dgm:prSet/>
      <dgm:spPr/>
      <dgm:t>
        <a:bodyPr/>
        <a:lstStyle/>
        <a:p>
          <a:endParaRPr lang="en-US"/>
        </a:p>
      </dgm:t>
    </dgm:pt>
    <dgm:pt modelId="{57A35F2E-AA55-4B2C-ABC2-C3462424EA67}">
      <dgm:prSet/>
      <dgm:spPr/>
      <dgm:t>
        <a:bodyPr/>
        <a:lstStyle/>
        <a:p>
          <a:r>
            <a:rPr lang="en-US" b="1"/>
            <a:t>Recipe Generation</a:t>
          </a:r>
          <a:endParaRPr lang="en-US"/>
        </a:p>
      </dgm:t>
    </dgm:pt>
    <dgm:pt modelId="{95F69867-8665-410B-95C7-A6B1F27FFB29}" type="parTrans" cxnId="{8E9EC01C-98C8-4B2B-AC83-9E29805B98AE}">
      <dgm:prSet/>
      <dgm:spPr/>
      <dgm:t>
        <a:bodyPr/>
        <a:lstStyle/>
        <a:p>
          <a:endParaRPr lang="en-US"/>
        </a:p>
      </dgm:t>
    </dgm:pt>
    <dgm:pt modelId="{5DFC4E7C-4528-4979-9F9B-3BAAE1B99654}" type="sibTrans" cxnId="{8E9EC01C-98C8-4B2B-AC83-9E29805B98AE}">
      <dgm:prSet phldrT="4" phldr="0"/>
      <dgm:spPr/>
      <dgm:t>
        <a:bodyPr/>
        <a:lstStyle/>
        <a:p>
          <a:endParaRPr lang="en-US"/>
        </a:p>
      </dgm:t>
    </dgm:pt>
    <dgm:pt modelId="{7F023FCF-41A0-4E26-9F73-469374BE3BFB}">
      <dgm:prSet/>
      <dgm:spPr/>
      <dgm:t>
        <a:bodyPr/>
        <a:lstStyle/>
        <a:p>
          <a:r>
            <a:rPr lang="en-US"/>
            <a:t>Utilize trained GPT-2 model</a:t>
          </a:r>
        </a:p>
      </dgm:t>
    </dgm:pt>
    <dgm:pt modelId="{8F99EA42-793B-4CEE-BB38-B72D5C09E0C6}" type="parTrans" cxnId="{1E84351F-D19F-48BE-9CD0-C29E6A8D10E1}">
      <dgm:prSet/>
      <dgm:spPr/>
      <dgm:t>
        <a:bodyPr/>
        <a:lstStyle/>
        <a:p>
          <a:endParaRPr lang="en-US"/>
        </a:p>
      </dgm:t>
    </dgm:pt>
    <dgm:pt modelId="{287F4947-AD26-4FC6-972D-0371B94B3392}" type="sibTrans" cxnId="{1E84351F-D19F-48BE-9CD0-C29E6A8D10E1}">
      <dgm:prSet/>
      <dgm:spPr/>
      <dgm:t>
        <a:bodyPr/>
        <a:lstStyle/>
        <a:p>
          <a:endParaRPr lang="en-US"/>
        </a:p>
      </dgm:t>
    </dgm:pt>
    <dgm:pt modelId="{656FE0BA-DC45-4768-AF03-FD3062BCDF3F}">
      <dgm:prSet/>
      <dgm:spPr/>
      <dgm:t>
        <a:bodyPr/>
        <a:lstStyle/>
        <a:p>
          <a:r>
            <a:rPr lang="en-US"/>
            <a:t>Generate recipes based on user input</a:t>
          </a:r>
        </a:p>
      </dgm:t>
    </dgm:pt>
    <dgm:pt modelId="{136D14E5-6814-4D20-99B1-CCC62C72AD65}" type="parTrans" cxnId="{B7A3A436-6EC0-4844-8004-0D4A775AC0A9}">
      <dgm:prSet/>
      <dgm:spPr/>
      <dgm:t>
        <a:bodyPr/>
        <a:lstStyle/>
        <a:p>
          <a:endParaRPr lang="en-US"/>
        </a:p>
      </dgm:t>
    </dgm:pt>
    <dgm:pt modelId="{55264DAF-317B-423C-AE25-72A9AB0B7618}" type="sibTrans" cxnId="{B7A3A436-6EC0-4844-8004-0D4A775AC0A9}">
      <dgm:prSet/>
      <dgm:spPr/>
      <dgm:t>
        <a:bodyPr/>
        <a:lstStyle/>
        <a:p>
          <a:endParaRPr lang="en-US"/>
        </a:p>
      </dgm:t>
    </dgm:pt>
    <dgm:pt modelId="{9FC3A824-A8DE-4EE9-923B-030C251631F0}">
      <dgm:prSet/>
      <dgm:spPr/>
      <dgm:t>
        <a:bodyPr/>
        <a:lstStyle/>
        <a:p>
          <a:r>
            <a:rPr lang="en-US" b="1"/>
            <a:t>Evaluation</a:t>
          </a:r>
          <a:endParaRPr lang="en-US"/>
        </a:p>
      </dgm:t>
    </dgm:pt>
    <dgm:pt modelId="{99CBC430-7A65-49C5-B12E-747E215ECD6D}" type="parTrans" cxnId="{44268453-1311-4C10-8D07-83DFC7B94C3E}">
      <dgm:prSet/>
      <dgm:spPr/>
      <dgm:t>
        <a:bodyPr/>
        <a:lstStyle/>
        <a:p>
          <a:endParaRPr lang="en-US"/>
        </a:p>
      </dgm:t>
    </dgm:pt>
    <dgm:pt modelId="{090CA490-7DEF-4DC0-890B-21EDE3F52FBB}" type="sibTrans" cxnId="{44268453-1311-4C10-8D07-83DFC7B94C3E}">
      <dgm:prSet phldrT="5" phldr="0"/>
      <dgm:spPr/>
      <dgm:t>
        <a:bodyPr/>
        <a:lstStyle/>
        <a:p>
          <a:endParaRPr lang="en-US"/>
        </a:p>
      </dgm:t>
    </dgm:pt>
    <dgm:pt modelId="{52F4AE7B-7CBE-4AAD-8836-1505D1B2F01B}">
      <dgm:prSet/>
      <dgm:spPr/>
      <dgm:t>
        <a:bodyPr/>
        <a:lstStyle/>
        <a:p>
          <a:r>
            <a:rPr lang="en-US"/>
            <a:t>Assess recipe quality (coherence, relevance, authenticity)</a:t>
          </a:r>
        </a:p>
      </dgm:t>
    </dgm:pt>
    <dgm:pt modelId="{AAE51D18-6A76-4899-9277-082610042EAA}" type="parTrans" cxnId="{7A765EE1-1372-4250-9835-12C7CEE563F2}">
      <dgm:prSet/>
      <dgm:spPr/>
      <dgm:t>
        <a:bodyPr/>
        <a:lstStyle/>
        <a:p>
          <a:endParaRPr lang="en-US"/>
        </a:p>
      </dgm:t>
    </dgm:pt>
    <dgm:pt modelId="{59946AEF-19C7-4545-A565-E58A041BB012}" type="sibTrans" cxnId="{7A765EE1-1372-4250-9835-12C7CEE563F2}">
      <dgm:prSet/>
      <dgm:spPr/>
      <dgm:t>
        <a:bodyPr/>
        <a:lstStyle/>
        <a:p>
          <a:endParaRPr lang="en-US"/>
        </a:p>
      </dgm:t>
    </dgm:pt>
    <dgm:pt modelId="{EA68DF9A-345B-47D3-8508-D8A8A7E56570}">
      <dgm:prSet/>
      <dgm:spPr/>
      <dgm:t>
        <a:bodyPr/>
        <a:lstStyle/>
        <a:p>
          <a:r>
            <a:rPr lang="en-US"/>
            <a:t>Solicit user feedback</a:t>
          </a:r>
        </a:p>
      </dgm:t>
    </dgm:pt>
    <dgm:pt modelId="{F4BEA42B-C518-4FAE-B25D-8A8C414B5494}" type="parTrans" cxnId="{F70521AD-75E5-4723-98CD-831B2205405F}">
      <dgm:prSet/>
      <dgm:spPr/>
      <dgm:t>
        <a:bodyPr/>
        <a:lstStyle/>
        <a:p>
          <a:endParaRPr lang="en-US"/>
        </a:p>
      </dgm:t>
    </dgm:pt>
    <dgm:pt modelId="{EE37D2DD-7F40-47CF-B260-3C1CCB001150}" type="sibTrans" cxnId="{F70521AD-75E5-4723-98CD-831B2205405F}">
      <dgm:prSet/>
      <dgm:spPr/>
      <dgm:t>
        <a:bodyPr/>
        <a:lstStyle/>
        <a:p>
          <a:endParaRPr lang="en-US"/>
        </a:p>
      </dgm:t>
    </dgm:pt>
    <dgm:pt modelId="{563D3F77-9F61-489B-9315-BC583A94CC7A}" type="pres">
      <dgm:prSet presAssocID="{12F37133-CCF2-4F53-B98A-14C21D95B6FE}" presName="Name0" presStyleCnt="0">
        <dgm:presLayoutVars>
          <dgm:dir/>
          <dgm:animLvl val="lvl"/>
          <dgm:resizeHandles val="exact"/>
        </dgm:presLayoutVars>
      </dgm:prSet>
      <dgm:spPr/>
    </dgm:pt>
    <dgm:pt modelId="{A3CDFA55-FDF9-4D2E-A5E9-10B8C69C015C}" type="pres">
      <dgm:prSet presAssocID="{1F8376EF-F804-4D6A-B341-E3D3D37A1F16}" presName="composite" presStyleCnt="0"/>
      <dgm:spPr/>
    </dgm:pt>
    <dgm:pt modelId="{A7B65AFA-B0EB-44BC-B9E5-D32C8AEC135A}" type="pres">
      <dgm:prSet presAssocID="{1F8376EF-F804-4D6A-B341-E3D3D37A1F16}" presName="parTx" presStyleLbl="alignNode1" presStyleIdx="0" presStyleCnt="5">
        <dgm:presLayoutVars>
          <dgm:chMax val="0"/>
          <dgm:chPref val="0"/>
        </dgm:presLayoutVars>
      </dgm:prSet>
      <dgm:spPr/>
    </dgm:pt>
    <dgm:pt modelId="{524BDCE3-1BA8-4D07-8336-1F659B9C2D67}" type="pres">
      <dgm:prSet presAssocID="{1F8376EF-F804-4D6A-B341-E3D3D37A1F16}" presName="desTx" presStyleLbl="alignAccFollowNode1" presStyleIdx="0" presStyleCnt="5">
        <dgm:presLayoutVars/>
      </dgm:prSet>
      <dgm:spPr/>
    </dgm:pt>
    <dgm:pt modelId="{0DBAA57A-3EAA-422A-98C0-DBB26481D37B}" type="pres">
      <dgm:prSet presAssocID="{EA897B42-4503-4ACD-A1BE-964005A3D33F}" presName="space" presStyleCnt="0"/>
      <dgm:spPr/>
    </dgm:pt>
    <dgm:pt modelId="{477EEDC5-4290-4491-B3F6-CE2F8F78A563}" type="pres">
      <dgm:prSet presAssocID="{9809A72A-9A3C-4C8C-A0A0-9910926ACAD2}" presName="composite" presStyleCnt="0"/>
      <dgm:spPr/>
    </dgm:pt>
    <dgm:pt modelId="{CCD14D3F-CC17-40F4-B13F-66EEE0321123}" type="pres">
      <dgm:prSet presAssocID="{9809A72A-9A3C-4C8C-A0A0-9910926ACAD2}" presName="parTx" presStyleLbl="alignNode1" presStyleIdx="1" presStyleCnt="5">
        <dgm:presLayoutVars>
          <dgm:chMax val="0"/>
          <dgm:chPref val="0"/>
        </dgm:presLayoutVars>
      </dgm:prSet>
      <dgm:spPr/>
    </dgm:pt>
    <dgm:pt modelId="{D5A65BEB-3D2A-4EFC-86B0-920EA5F4FA91}" type="pres">
      <dgm:prSet presAssocID="{9809A72A-9A3C-4C8C-A0A0-9910926ACAD2}" presName="desTx" presStyleLbl="alignAccFollowNode1" presStyleIdx="1" presStyleCnt="5">
        <dgm:presLayoutVars/>
      </dgm:prSet>
      <dgm:spPr/>
    </dgm:pt>
    <dgm:pt modelId="{26A80656-A61D-44B3-847F-26C3055B0DEB}" type="pres">
      <dgm:prSet presAssocID="{0E0EC57B-AE21-4207-A2D7-EA7006CB07FF}" presName="space" presStyleCnt="0"/>
      <dgm:spPr/>
    </dgm:pt>
    <dgm:pt modelId="{2D125F0A-B0D6-4EEF-9318-07A2D2620474}" type="pres">
      <dgm:prSet presAssocID="{97FAFB1B-FE1E-4693-ACC6-736109B291B9}" presName="composite" presStyleCnt="0"/>
      <dgm:spPr/>
    </dgm:pt>
    <dgm:pt modelId="{6E84DACA-2E8F-4551-A466-3B909A4959C9}" type="pres">
      <dgm:prSet presAssocID="{97FAFB1B-FE1E-4693-ACC6-736109B291B9}" presName="parTx" presStyleLbl="alignNode1" presStyleIdx="2" presStyleCnt="5">
        <dgm:presLayoutVars>
          <dgm:chMax val="0"/>
          <dgm:chPref val="0"/>
        </dgm:presLayoutVars>
      </dgm:prSet>
      <dgm:spPr/>
    </dgm:pt>
    <dgm:pt modelId="{9C51EC5F-09E0-4E2F-BA45-C0319CD748D5}" type="pres">
      <dgm:prSet presAssocID="{97FAFB1B-FE1E-4693-ACC6-736109B291B9}" presName="desTx" presStyleLbl="alignAccFollowNode1" presStyleIdx="2" presStyleCnt="5">
        <dgm:presLayoutVars/>
      </dgm:prSet>
      <dgm:spPr/>
    </dgm:pt>
    <dgm:pt modelId="{17108BD3-3D40-44F6-9536-7529A5A6AB66}" type="pres">
      <dgm:prSet presAssocID="{B7AC452A-0B48-4CC5-8E6B-09D12A58BE07}" presName="space" presStyleCnt="0"/>
      <dgm:spPr/>
    </dgm:pt>
    <dgm:pt modelId="{F9CA1CF4-208E-4E9E-82BA-E1F94B7B22EF}" type="pres">
      <dgm:prSet presAssocID="{57A35F2E-AA55-4B2C-ABC2-C3462424EA67}" presName="composite" presStyleCnt="0"/>
      <dgm:spPr/>
    </dgm:pt>
    <dgm:pt modelId="{936CEBD2-18B5-455B-9675-09A903B9072E}" type="pres">
      <dgm:prSet presAssocID="{57A35F2E-AA55-4B2C-ABC2-C3462424EA67}" presName="parTx" presStyleLbl="alignNode1" presStyleIdx="3" presStyleCnt="5">
        <dgm:presLayoutVars>
          <dgm:chMax val="0"/>
          <dgm:chPref val="0"/>
        </dgm:presLayoutVars>
      </dgm:prSet>
      <dgm:spPr/>
    </dgm:pt>
    <dgm:pt modelId="{9CA66364-0975-4309-9428-33D931A00908}" type="pres">
      <dgm:prSet presAssocID="{57A35F2E-AA55-4B2C-ABC2-C3462424EA67}" presName="desTx" presStyleLbl="alignAccFollowNode1" presStyleIdx="3" presStyleCnt="5">
        <dgm:presLayoutVars/>
      </dgm:prSet>
      <dgm:spPr/>
    </dgm:pt>
    <dgm:pt modelId="{3D20EEDE-E410-42CF-9A50-3ECB330DADD0}" type="pres">
      <dgm:prSet presAssocID="{5DFC4E7C-4528-4979-9F9B-3BAAE1B99654}" presName="space" presStyleCnt="0"/>
      <dgm:spPr/>
    </dgm:pt>
    <dgm:pt modelId="{DAD86CAC-D11E-41D0-BDA6-D7A74DB7D64F}" type="pres">
      <dgm:prSet presAssocID="{9FC3A824-A8DE-4EE9-923B-030C251631F0}" presName="composite" presStyleCnt="0"/>
      <dgm:spPr/>
    </dgm:pt>
    <dgm:pt modelId="{58BF18EA-BB51-44D0-8DFC-08723EC2C01A}" type="pres">
      <dgm:prSet presAssocID="{9FC3A824-A8DE-4EE9-923B-030C251631F0}" presName="parTx" presStyleLbl="alignNode1" presStyleIdx="4" presStyleCnt="5">
        <dgm:presLayoutVars>
          <dgm:chMax val="0"/>
          <dgm:chPref val="0"/>
        </dgm:presLayoutVars>
      </dgm:prSet>
      <dgm:spPr/>
    </dgm:pt>
    <dgm:pt modelId="{171CAEA4-621D-421C-B39F-E78DECF5226A}" type="pres">
      <dgm:prSet presAssocID="{9FC3A824-A8DE-4EE9-923B-030C251631F0}" presName="desTx" presStyleLbl="alignAccFollowNode1" presStyleIdx="4" presStyleCnt="5">
        <dgm:presLayoutVars/>
      </dgm:prSet>
      <dgm:spPr/>
    </dgm:pt>
  </dgm:ptLst>
  <dgm:cxnLst>
    <dgm:cxn modelId="{95F57111-7AC4-4B9F-8B92-C0653EE4233A}" srcId="{12F37133-CCF2-4F53-B98A-14C21D95B6FE}" destId="{9809A72A-9A3C-4C8C-A0A0-9910926ACAD2}" srcOrd="1" destOrd="0" parTransId="{06614EBE-75A1-44ED-A885-F02496A104E7}" sibTransId="{0E0EC57B-AE21-4207-A2D7-EA7006CB07FF}"/>
    <dgm:cxn modelId="{8E9EC01C-98C8-4B2B-AC83-9E29805B98AE}" srcId="{12F37133-CCF2-4F53-B98A-14C21D95B6FE}" destId="{57A35F2E-AA55-4B2C-ABC2-C3462424EA67}" srcOrd="3" destOrd="0" parTransId="{95F69867-8665-410B-95C7-A6B1F27FFB29}" sibTransId="{5DFC4E7C-4528-4979-9F9B-3BAAE1B99654}"/>
    <dgm:cxn modelId="{1E84351F-D19F-48BE-9CD0-C29E6A8D10E1}" srcId="{57A35F2E-AA55-4B2C-ABC2-C3462424EA67}" destId="{7F023FCF-41A0-4E26-9F73-469374BE3BFB}" srcOrd="0" destOrd="0" parTransId="{8F99EA42-793B-4CEE-BB38-B72D5C09E0C6}" sibTransId="{287F4947-AD26-4FC6-972D-0371B94B3392}"/>
    <dgm:cxn modelId="{CDF3B02A-2661-400A-82BB-C614CBD8A415}" type="presOf" srcId="{EA68DF9A-345B-47D3-8508-D8A8A7E56570}" destId="{171CAEA4-621D-421C-B39F-E78DECF5226A}" srcOrd="0" destOrd="1" presId="urn:microsoft.com/office/officeart/2016/7/layout/ChevronBlockProcess"/>
    <dgm:cxn modelId="{B7A3A436-6EC0-4844-8004-0D4A775AC0A9}" srcId="{57A35F2E-AA55-4B2C-ABC2-C3462424EA67}" destId="{656FE0BA-DC45-4768-AF03-FD3062BCDF3F}" srcOrd="1" destOrd="0" parTransId="{136D14E5-6814-4D20-99B1-CCC62C72AD65}" sibTransId="{55264DAF-317B-423C-AE25-72A9AB0B7618}"/>
    <dgm:cxn modelId="{2BA74C3D-9E2D-4507-84C5-D3A3569AE84A}" srcId="{97FAFB1B-FE1E-4693-ACC6-736109B291B9}" destId="{70FB0D14-49FB-49D8-AB26-5EF15BA66526}" srcOrd="1" destOrd="0" parTransId="{64E5E2E6-687A-4E25-968D-054C39E4B00F}" sibTransId="{3C87895A-F93D-408F-80CC-323A660C151B}"/>
    <dgm:cxn modelId="{42F21F3E-5248-4504-8CC2-98F4C90366B2}" type="presOf" srcId="{2405A67B-EDC1-4226-BF93-33BF65CAD783}" destId="{524BDCE3-1BA8-4D07-8336-1F659B9C2D67}" srcOrd="0" destOrd="0" presId="urn:microsoft.com/office/officeart/2016/7/layout/ChevronBlockProcess"/>
    <dgm:cxn modelId="{18DDA640-0199-4155-B399-1B654DEBB279}" type="presOf" srcId="{7F023FCF-41A0-4E26-9F73-469374BE3BFB}" destId="{9CA66364-0975-4309-9428-33D931A00908}" srcOrd="0" destOrd="0" presId="urn:microsoft.com/office/officeart/2016/7/layout/ChevronBlockProcess"/>
    <dgm:cxn modelId="{BE8C2742-FF3E-46D4-B16A-78378F0DB6E1}" type="presOf" srcId="{90CD7E16-7B33-4840-A3D5-DA85A58B0AD2}" destId="{D5A65BEB-3D2A-4EFC-86B0-920EA5F4FA91}" srcOrd="0" destOrd="0" presId="urn:microsoft.com/office/officeart/2016/7/layout/ChevronBlockProcess"/>
    <dgm:cxn modelId="{94164D4F-E390-4C04-B2EB-B88370E155C9}" type="presOf" srcId="{70FB0D14-49FB-49D8-AB26-5EF15BA66526}" destId="{9C51EC5F-09E0-4E2F-BA45-C0319CD748D5}" srcOrd="0" destOrd="1" presId="urn:microsoft.com/office/officeart/2016/7/layout/ChevronBlockProcess"/>
    <dgm:cxn modelId="{44268453-1311-4C10-8D07-83DFC7B94C3E}" srcId="{12F37133-CCF2-4F53-B98A-14C21D95B6FE}" destId="{9FC3A824-A8DE-4EE9-923B-030C251631F0}" srcOrd="4" destOrd="0" parTransId="{99CBC430-7A65-49C5-B12E-747E215ECD6D}" sibTransId="{090CA490-7DEF-4DC0-890B-21EDE3F52FBB}"/>
    <dgm:cxn modelId="{88B89874-B423-4017-AD27-A740EE334A3E}" type="presOf" srcId="{57A35F2E-AA55-4B2C-ABC2-C3462424EA67}" destId="{936CEBD2-18B5-455B-9675-09A903B9072E}" srcOrd="0" destOrd="0" presId="urn:microsoft.com/office/officeart/2016/7/layout/ChevronBlockProcess"/>
    <dgm:cxn modelId="{FE1D6C7D-359C-4017-BF28-75ED5C004393}" srcId="{12F37133-CCF2-4F53-B98A-14C21D95B6FE}" destId="{97FAFB1B-FE1E-4693-ACC6-736109B291B9}" srcOrd="2" destOrd="0" parTransId="{68A43830-8DFB-40BD-A2A6-D8ED4D52D88C}" sibTransId="{B7AC452A-0B48-4CC5-8E6B-09D12A58BE07}"/>
    <dgm:cxn modelId="{ABC0878A-1B8A-474D-AE65-9FEFD417A384}" type="presOf" srcId="{1F8376EF-F804-4D6A-B341-E3D3D37A1F16}" destId="{A7B65AFA-B0EB-44BC-B9E5-D32C8AEC135A}" srcOrd="0" destOrd="0" presId="urn:microsoft.com/office/officeart/2016/7/layout/ChevronBlockProcess"/>
    <dgm:cxn modelId="{12D7228B-23A7-4918-BC19-9778886AC773}" type="presOf" srcId="{656FE0BA-DC45-4768-AF03-FD3062BCDF3F}" destId="{9CA66364-0975-4309-9428-33D931A00908}" srcOrd="0" destOrd="1" presId="urn:microsoft.com/office/officeart/2016/7/layout/ChevronBlockProcess"/>
    <dgm:cxn modelId="{4E196A8E-091E-45C5-A6B4-9DF8EC70E465}" type="presOf" srcId="{C5A50644-54AA-4A10-B1E4-240BBFD5A7ED}" destId="{D5A65BEB-3D2A-4EFC-86B0-920EA5F4FA91}" srcOrd="0" destOrd="2" presId="urn:microsoft.com/office/officeart/2016/7/layout/ChevronBlockProcess"/>
    <dgm:cxn modelId="{A5D4FA93-CE19-43FF-9043-963FEB1F85DB}" srcId="{9809A72A-9A3C-4C8C-A0A0-9910926ACAD2}" destId="{90CD7E16-7B33-4840-A3D5-DA85A58B0AD2}" srcOrd="0" destOrd="0" parTransId="{AA1E156E-59A2-4514-8FA1-B9555D2603F5}" sibTransId="{FCB073A5-72A0-4D3A-98C0-BE734B9980DF}"/>
    <dgm:cxn modelId="{13CA86A8-8D03-4B8E-824B-80B36B650F54}" srcId="{1F8376EF-F804-4D6A-B341-E3D3D37A1F16}" destId="{2405A67B-EDC1-4226-BF93-33BF65CAD783}" srcOrd="0" destOrd="0" parTransId="{C0B4A8FA-C0B1-4278-86D6-18436348DEC8}" sibTransId="{BDC9D59D-4CD0-4F89-99F3-30E75D29BC2F}"/>
    <dgm:cxn modelId="{F70521AD-75E5-4723-98CD-831B2205405F}" srcId="{9FC3A824-A8DE-4EE9-923B-030C251631F0}" destId="{EA68DF9A-345B-47D3-8508-D8A8A7E56570}" srcOrd="1" destOrd="0" parTransId="{F4BEA42B-C518-4FAE-B25D-8A8C414B5494}" sibTransId="{EE37D2DD-7F40-47CF-B260-3C1CCB001150}"/>
    <dgm:cxn modelId="{68D0DEAE-4499-4B15-A669-14C2B2D43CFC}" type="presOf" srcId="{9FC3A824-A8DE-4EE9-923B-030C251631F0}" destId="{58BF18EA-BB51-44D0-8DFC-08723EC2C01A}" srcOrd="0" destOrd="0" presId="urn:microsoft.com/office/officeart/2016/7/layout/ChevronBlockProcess"/>
    <dgm:cxn modelId="{DFA60EB4-CD6A-456F-96D1-28ED3F3262B1}" type="presOf" srcId="{D83DF0AD-03BC-4954-9CD1-1F6788E9BF70}" destId="{9C51EC5F-09E0-4E2F-BA45-C0319CD748D5}" srcOrd="0" destOrd="0" presId="urn:microsoft.com/office/officeart/2016/7/layout/ChevronBlockProcess"/>
    <dgm:cxn modelId="{F8A06BB4-1605-4FC6-A7F9-A03F3BD6824D}" type="presOf" srcId="{52F4AE7B-7CBE-4AAD-8836-1505D1B2F01B}" destId="{171CAEA4-621D-421C-B39F-E78DECF5226A}" srcOrd="0" destOrd="0" presId="urn:microsoft.com/office/officeart/2016/7/layout/ChevronBlockProcess"/>
    <dgm:cxn modelId="{D056C7C1-333E-4B9B-83F3-860EFDF59643}" type="presOf" srcId="{97FAFB1B-FE1E-4693-ACC6-736109B291B9}" destId="{6E84DACA-2E8F-4551-A466-3B909A4959C9}" srcOrd="0" destOrd="0" presId="urn:microsoft.com/office/officeart/2016/7/layout/ChevronBlockProcess"/>
    <dgm:cxn modelId="{4E5990D3-CC1E-413F-8975-6093F6039C12}" srcId="{9809A72A-9A3C-4C8C-A0A0-9910926ACAD2}" destId="{C5A50644-54AA-4A10-B1E4-240BBFD5A7ED}" srcOrd="2" destOrd="0" parTransId="{4ECA55B2-EC3E-4956-A7F2-E74364C70635}" sibTransId="{F540F2FA-E011-42CF-BFB3-C70E88F7EC61}"/>
    <dgm:cxn modelId="{A4EEF5DE-FE23-4266-BEB1-02BDB15FB578}" srcId="{12F37133-CCF2-4F53-B98A-14C21D95B6FE}" destId="{1F8376EF-F804-4D6A-B341-E3D3D37A1F16}" srcOrd="0" destOrd="0" parTransId="{EA2AB4B7-85EF-4F76-ACE4-4115E8F58735}" sibTransId="{EA897B42-4503-4ACD-A1BE-964005A3D33F}"/>
    <dgm:cxn modelId="{7A765EE1-1372-4250-9835-12C7CEE563F2}" srcId="{9FC3A824-A8DE-4EE9-923B-030C251631F0}" destId="{52F4AE7B-7CBE-4AAD-8836-1505D1B2F01B}" srcOrd="0" destOrd="0" parTransId="{AAE51D18-6A76-4899-9277-082610042EAA}" sibTransId="{59946AEF-19C7-4545-A565-E58A041BB012}"/>
    <dgm:cxn modelId="{0EC1BBE1-F812-44B9-9FD6-125DF1A4DD0B}" srcId="{9809A72A-9A3C-4C8C-A0A0-9910926ACAD2}" destId="{B32A357D-DBBC-49EF-AD6A-47351FBEC4CF}" srcOrd="1" destOrd="0" parTransId="{FABAA8E5-5EC1-4A3C-A7FE-608A094C3836}" sibTransId="{A13FE534-4775-4531-890A-C352A6E49C37}"/>
    <dgm:cxn modelId="{000D86E7-6429-46FC-9986-BDD504081535}" type="presOf" srcId="{9809A72A-9A3C-4C8C-A0A0-9910926ACAD2}" destId="{CCD14D3F-CC17-40F4-B13F-66EEE0321123}" srcOrd="0" destOrd="0" presId="urn:microsoft.com/office/officeart/2016/7/layout/ChevronBlockProcess"/>
    <dgm:cxn modelId="{AFA74FE8-B2AB-4FB4-B821-4A0D2526E33A}" type="presOf" srcId="{12F37133-CCF2-4F53-B98A-14C21D95B6FE}" destId="{563D3F77-9F61-489B-9315-BC583A94CC7A}" srcOrd="0" destOrd="0" presId="urn:microsoft.com/office/officeart/2016/7/layout/ChevronBlockProcess"/>
    <dgm:cxn modelId="{FB02F6F2-E3C1-4D3C-AEA3-2290683CB53E}" type="presOf" srcId="{B32A357D-DBBC-49EF-AD6A-47351FBEC4CF}" destId="{D5A65BEB-3D2A-4EFC-86B0-920EA5F4FA91}" srcOrd="0" destOrd="1" presId="urn:microsoft.com/office/officeart/2016/7/layout/ChevronBlockProcess"/>
    <dgm:cxn modelId="{2B5230FB-4F0A-4084-9E04-84361A8EB166}" srcId="{97FAFB1B-FE1E-4693-ACC6-736109B291B9}" destId="{D83DF0AD-03BC-4954-9CD1-1F6788E9BF70}" srcOrd="0" destOrd="0" parTransId="{B2207ADA-5224-4794-B3BC-8850CB849921}" sibTransId="{4978C09A-6555-4EBF-9CD1-3C9B268197BA}"/>
    <dgm:cxn modelId="{06024304-61BE-464A-8388-3C5AE37CDB47}" type="presParOf" srcId="{563D3F77-9F61-489B-9315-BC583A94CC7A}" destId="{A3CDFA55-FDF9-4D2E-A5E9-10B8C69C015C}" srcOrd="0" destOrd="0" presId="urn:microsoft.com/office/officeart/2016/7/layout/ChevronBlockProcess"/>
    <dgm:cxn modelId="{68D5B205-6082-4D7C-9C14-9584B98A3456}" type="presParOf" srcId="{A3CDFA55-FDF9-4D2E-A5E9-10B8C69C015C}" destId="{A7B65AFA-B0EB-44BC-B9E5-D32C8AEC135A}" srcOrd="0" destOrd="0" presId="urn:microsoft.com/office/officeart/2016/7/layout/ChevronBlockProcess"/>
    <dgm:cxn modelId="{4CBA6C8B-FBC0-469C-BA34-036042F9A4F7}" type="presParOf" srcId="{A3CDFA55-FDF9-4D2E-A5E9-10B8C69C015C}" destId="{524BDCE3-1BA8-4D07-8336-1F659B9C2D67}" srcOrd="1" destOrd="0" presId="urn:microsoft.com/office/officeart/2016/7/layout/ChevronBlockProcess"/>
    <dgm:cxn modelId="{30B86004-FAC4-46B6-861C-B65A671F5CB8}" type="presParOf" srcId="{563D3F77-9F61-489B-9315-BC583A94CC7A}" destId="{0DBAA57A-3EAA-422A-98C0-DBB26481D37B}" srcOrd="1" destOrd="0" presId="urn:microsoft.com/office/officeart/2016/7/layout/ChevronBlockProcess"/>
    <dgm:cxn modelId="{6BD6C45A-7930-473B-9146-AAFF38410254}" type="presParOf" srcId="{563D3F77-9F61-489B-9315-BC583A94CC7A}" destId="{477EEDC5-4290-4491-B3F6-CE2F8F78A563}" srcOrd="2" destOrd="0" presId="urn:microsoft.com/office/officeart/2016/7/layout/ChevronBlockProcess"/>
    <dgm:cxn modelId="{FBDA874A-EEED-46EB-A49F-CB7853F7F1D5}" type="presParOf" srcId="{477EEDC5-4290-4491-B3F6-CE2F8F78A563}" destId="{CCD14D3F-CC17-40F4-B13F-66EEE0321123}" srcOrd="0" destOrd="0" presId="urn:microsoft.com/office/officeart/2016/7/layout/ChevronBlockProcess"/>
    <dgm:cxn modelId="{B329A0CD-FB1E-4A35-A609-24CDCFE83BC2}" type="presParOf" srcId="{477EEDC5-4290-4491-B3F6-CE2F8F78A563}" destId="{D5A65BEB-3D2A-4EFC-86B0-920EA5F4FA91}" srcOrd="1" destOrd="0" presId="urn:microsoft.com/office/officeart/2016/7/layout/ChevronBlockProcess"/>
    <dgm:cxn modelId="{8D3553EE-756E-467F-847A-C6FF802F73B7}" type="presParOf" srcId="{563D3F77-9F61-489B-9315-BC583A94CC7A}" destId="{26A80656-A61D-44B3-847F-26C3055B0DEB}" srcOrd="3" destOrd="0" presId="urn:microsoft.com/office/officeart/2016/7/layout/ChevronBlockProcess"/>
    <dgm:cxn modelId="{6137F961-4A13-45F2-9C75-1172A065E44D}" type="presParOf" srcId="{563D3F77-9F61-489B-9315-BC583A94CC7A}" destId="{2D125F0A-B0D6-4EEF-9318-07A2D2620474}" srcOrd="4" destOrd="0" presId="urn:microsoft.com/office/officeart/2016/7/layout/ChevronBlockProcess"/>
    <dgm:cxn modelId="{F88073E7-4D34-41E4-8B9B-C36EF34942D5}" type="presParOf" srcId="{2D125F0A-B0D6-4EEF-9318-07A2D2620474}" destId="{6E84DACA-2E8F-4551-A466-3B909A4959C9}" srcOrd="0" destOrd="0" presId="urn:microsoft.com/office/officeart/2016/7/layout/ChevronBlockProcess"/>
    <dgm:cxn modelId="{253B08C0-F0DF-4486-BE9A-F15597600CE6}" type="presParOf" srcId="{2D125F0A-B0D6-4EEF-9318-07A2D2620474}" destId="{9C51EC5F-09E0-4E2F-BA45-C0319CD748D5}" srcOrd="1" destOrd="0" presId="urn:microsoft.com/office/officeart/2016/7/layout/ChevronBlockProcess"/>
    <dgm:cxn modelId="{3A9C127E-3F8E-4ED4-87C8-109BB307D3E1}" type="presParOf" srcId="{563D3F77-9F61-489B-9315-BC583A94CC7A}" destId="{17108BD3-3D40-44F6-9536-7529A5A6AB66}" srcOrd="5" destOrd="0" presId="urn:microsoft.com/office/officeart/2016/7/layout/ChevronBlockProcess"/>
    <dgm:cxn modelId="{391E01C2-4E42-4BBE-B6AC-FAF9B3C10E79}" type="presParOf" srcId="{563D3F77-9F61-489B-9315-BC583A94CC7A}" destId="{F9CA1CF4-208E-4E9E-82BA-E1F94B7B22EF}" srcOrd="6" destOrd="0" presId="urn:microsoft.com/office/officeart/2016/7/layout/ChevronBlockProcess"/>
    <dgm:cxn modelId="{E3DCD410-A342-4B62-B825-1C9A086AE739}" type="presParOf" srcId="{F9CA1CF4-208E-4E9E-82BA-E1F94B7B22EF}" destId="{936CEBD2-18B5-455B-9675-09A903B9072E}" srcOrd="0" destOrd="0" presId="urn:microsoft.com/office/officeart/2016/7/layout/ChevronBlockProcess"/>
    <dgm:cxn modelId="{4C334B7B-F69D-4794-8802-5101A726B48C}" type="presParOf" srcId="{F9CA1CF4-208E-4E9E-82BA-E1F94B7B22EF}" destId="{9CA66364-0975-4309-9428-33D931A00908}" srcOrd="1" destOrd="0" presId="urn:microsoft.com/office/officeart/2016/7/layout/ChevronBlockProcess"/>
    <dgm:cxn modelId="{AD57F1C4-7015-4003-9F91-E0D187DE4C9A}" type="presParOf" srcId="{563D3F77-9F61-489B-9315-BC583A94CC7A}" destId="{3D20EEDE-E410-42CF-9A50-3ECB330DADD0}" srcOrd="7" destOrd="0" presId="urn:microsoft.com/office/officeart/2016/7/layout/ChevronBlockProcess"/>
    <dgm:cxn modelId="{E8AD5D3C-CA57-4E4E-9670-20D903D947D6}" type="presParOf" srcId="{563D3F77-9F61-489B-9315-BC583A94CC7A}" destId="{DAD86CAC-D11E-41D0-BDA6-D7A74DB7D64F}" srcOrd="8" destOrd="0" presId="urn:microsoft.com/office/officeart/2016/7/layout/ChevronBlockProcess"/>
    <dgm:cxn modelId="{17DED02F-0116-40BD-A301-7F896A1B9E20}" type="presParOf" srcId="{DAD86CAC-D11E-41D0-BDA6-D7A74DB7D64F}" destId="{58BF18EA-BB51-44D0-8DFC-08723EC2C01A}" srcOrd="0" destOrd="0" presId="urn:microsoft.com/office/officeart/2016/7/layout/ChevronBlockProcess"/>
    <dgm:cxn modelId="{9BBF848C-B356-4D59-A399-DD53622C7142}" type="presParOf" srcId="{DAD86CAC-D11E-41D0-BDA6-D7A74DB7D64F}" destId="{171CAEA4-621D-421C-B39F-E78DECF5226A}"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65AFA-B0EB-44BC-B9E5-D32C8AEC135A}">
      <dsp:nvSpPr>
        <dsp:cNvPr id="0" name=""/>
        <dsp:cNvSpPr/>
      </dsp:nvSpPr>
      <dsp:spPr>
        <a:xfrm>
          <a:off x="8879" y="870508"/>
          <a:ext cx="2141589" cy="642476"/>
        </a:xfrm>
        <a:prstGeom prst="chevron">
          <a:avLst>
            <a:gd name="adj" fmla="val 3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755650">
            <a:lnSpc>
              <a:spcPct val="90000"/>
            </a:lnSpc>
            <a:spcBef>
              <a:spcPct val="0"/>
            </a:spcBef>
            <a:spcAft>
              <a:spcPct val="35000"/>
            </a:spcAft>
            <a:buNone/>
          </a:pPr>
          <a:r>
            <a:rPr lang="en-US" sz="1700" b="1" kern="1200"/>
            <a:t>Data Collection</a:t>
          </a:r>
          <a:endParaRPr lang="en-US" sz="1700" kern="1200"/>
        </a:p>
      </dsp:txBody>
      <dsp:txXfrm>
        <a:off x="201622" y="870508"/>
        <a:ext cx="1756103" cy="642476"/>
      </dsp:txXfrm>
    </dsp:sp>
    <dsp:sp modelId="{524BDCE3-1BA8-4D07-8336-1F659B9C2D67}">
      <dsp:nvSpPr>
        <dsp:cNvPr id="0" name=""/>
        <dsp:cNvSpPr/>
      </dsp:nvSpPr>
      <dsp:spPr>
        <a:xfrm>
          <a:off x="8879" y="1512985"/>
          <a:ext cx="1948846" cy="1969049"/>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533400">
            <a:lnSpc>
              <a:spcPct val="90000"/>
            </a:lnSpc>
            <a:spcBef>
              <a:spcPct val="0"/>
            </a:spcBef>
            <a:spcAft>
              <a:spcPct val="35000"/>
            </a:spcAft>
            <a:buNone/>
          </a:pPr>
          <a:r>
            <a:rPr lang="en-US" sz="1200" kern="1200"/>
            <a:t>Gather diverse dataset of Indian recipes</a:t>
          </a:r>
        </a:p>
      </dsp:txBody>
      <dsp:txXfrm>
        <a:off x="8879" y="1512985"/>
        <a:ext cx="1948846" cy="1969049"/>
      </dsp:txXfrm>
    </dsp:sp>
    <dsp:sp modelId="{CCD14D3F-CC17-40F4-B13F-66EEE0321123}">
      <dsp:nvSpPr>
        <dsp:cNvPr id="0" name=""/>
        <dsp:cNvSpPr/>
      </dsp:nvSpPr>
      <dsp:spPr>
        <a:xfrm>
          <a:off x="2097942" y="870508"/>
          <a:ext cx="2141589" cy="642476"/>
        </a:xfrm>
        <a:prstGeom prst="chevron">
          <a:avLst>
            <a:gd name="adj" fmla="val 3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755650">
            <a:lnSpc>
              <a:spcPct val="90000"/>
            </a:lnSpc>
            <a:spcBef>
              <a:spcPct val="0"/>
            </a:spcBef>
            <a:spcAft>
              <a:spcPct val="35000"/>
            </a:spcAft>
            <a:buNone/>
          </a:pPr>
          <a:r>
            <a:rPr lang="en-US" sz="1700" b="1" kern="1200"/>
            <a:t>Data Preprocessing</a:t>
          </a:r>
          <a:endParaRPr lang="en-US" sz="1700" kern="1200"/>
        </a:p>
      </dsp:txBody>
      <dsp:txXfrm>
        <a:off x="2290685" y="870508"/>
        <a:ext cx="1756103" cy="642476"/>
      </dsp:txXfrm>
    </dsp:sp>
    <dsp:sp modelId="{D5A65BEB-3D2A-4EFC-86B0-920EA5F4FA91}">
      <dsp:nvSpPr>
        <dsp:cNvPr id="0" name=""/>
        <dsp:cNvSpPr/>
      </dsp:nvSpPr>
      <dsp:spPr>
        <a:xfrm>
          <a:off x="2097942" y="1512985"/>
          <a:ext cx="1948846" cy="1969049"/>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533400">
            <a:lnSpc>
              <a:spcPct val="90000"/>
            </a:lnSpc>
            <a:spcBef>
              <a:spcPct val="0"/>
            </a:spcBef>
            <a:spcAft>
              <a:spcPct val="35000"/>
            </a:spcAft>
            <a:buNone/>
          </a:pPr>
          <a:r>
            <a:rPr lang="en-US" sz="1200" kern="1200"/>
            <a:t>Clean and preprocess dataset</a:t>
          </a:r>
        </a:p>
        <a:p>
          <a:pPr marL="0" lvl="0" indent="0" algn="l" defTabSz="533400">
            <a:lnSpc>
              <a:spcPct val="90000"/>
            </a:lnSpc>
            <a:spcBef>
              <a:spcPct val="0"/>
            </a:spcBef>
            <a:spcAft>
              <a:spcPct val="35000"/>
            </a:spcAft>
            <a:buNone/>
          </a:pPr>
          <a:r>
            <a:rPr lang="en-US" sz="1200" kern="1200"/>
            <a:t>Tokenization</a:t>
          </a:r>
        </a:p>
        <a:p>
          <a:pPr marL="0" lvl="0" indent="0" algn="l" defTabSz="533400">
            <a:lnSpc>
              <a:spcPct val="90000"/>
            </a:lnSpc>
            <a:spcBef>
              <a:spcPct val="0"/>
            </a:spcBef>
            <a:spcAft>
              <a:spcPct val="35000"/>
            </a:spcAft>
            <a:buNone/>
          </a:pPr>
          <a:r>
            <a:rPr lang="en-US" sz="1200" kern="1200"/>
            <a:t>Formatting for model input</a:t>
          </a:r>
        </a:p>
      </dsp:txBody>
      <dsp:txXfrm>
        <a:off x="2097942" y="1512985"/>
        <a:ext cx="1948846" cy="1969049"/>
      </dsp:txXfrm>
    </dsp:sp>
    <dsp:sp modelId="{6E84DACA-2E8F-4551-A466-3B909A4959C9}">
      <dsp:nvSpPr>
        <dsp:cNvPr id="0" name=""/>
        <dsp:cNvSpPr/>
      </dsp:nvSpPr>
      <dsp:spPr>
        <a:xfrm>
          <a:off x="4187005" y="870508"/>
          <a:ext cx="2141589" cy="642476"/>
        </a:xfrm>
        <a:prstGeom prst="chevron">
          <a:avLst>
            <a:gd name="adj" fmla="val 3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755650">
            <a:lnSpc>
              <a:spcPct val="90000"/>
            </a:lnSpc>
            <a:spcBef>
              <a:spcPct val="0"/>
            </a:spcBef>
            <a:spcAft>
              <a:spcPct val="35000"/>
            </a:spcAft>
            <a:buNone/>
          </a:pPr>
          <a:r>
            <a:rPr lang="en-US" sz="1700" b="1" kern="1200"/>
            <a:t>Model Training</a:t>
          </a:r>
          <a:endParaRPr lang="en-US" sz="1700" kern="1200"/>
        </a:p>
      </dsp:txBody>
      <dsp:txXfrm>
        <a:off x="4379748" y="870508"/>
        <a:ext cx="1756103" cy="642476"/>
      </dsp:txXfrm>
    </dsp:sp>
    <dsp:sp modelId="{9C51EC5F-09E0-4E2F-BA45-C0319CD748D5}">
      <dsp:nvSpPr>
        <dsp:cNvPr id="0" name=""/>
        <dsp:cNvSpPr/>
      </dsp:nvSpPr>
      <dsp:spPr>
        <a:xfrm>
          <a:off x="4187005" y="1512985"/>
          <a:ext cx="1948846" cy="1969049"/>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533400">
            <a:lnSpc>
              <a:spcPct val="90000"/>
            </a:lnSpc>
            <a:spcBef>
              <a:spcPct val="0"/>
            </a:spcBef>
            <a:spcAft>
              <a:spcPct val="35000"/>
            </a:spcAft>
            <a:buNone/>
          </a:pPr>
          <a:r>
            <a:rPr lang="en-US" sz="1200" kern="1200"/>
            <a:t>Train GPT-2 model on recipe dataset</a:t>
          </a:r>
        </a:p>
        <a:p>
          <a:pPr marL="0" lvl="0" indent="0" algn="l" defTabSz="533400">
            <a:lnSpc>
              <a:spcPct val="90000"/>
            </a:lnSpc>
            <a:spcBef>
              <a:spcPct val="0"/>
            </a:spcBef>
            <a:spcAft>
              <a:spcPct val="35000"/>
            </a:spcAft>
            <a:buNone/>
          </a:pPr>
          <a:r>
            <a:rPr lang="en-US" sz="1200" kern="1200"/>
            <a:t>Fine-tune for recipe generation task</a:t>
          </a:r>
        </a:p>
      </dsp:txBody>
      <dsp:txXfrm>
        <a:off x="4187005" y="1512985"/>
        <a:ext cx="1948846" cy="1969049"/>
      </dsp:txXfrm>
    </dsp:sp>
    <dsp:sp modelId="{936CEBD2-18B5-455B-9675-09A903B9072E}">
      <dsp:nvSpPr>
        <dsp:cNvPr id="0" name=""/>
        <dsp:cNvSpPr/>
      </dsp:nvSpPr>
      <dsp:spPr>
        <a:xfrm>
          <a:off x="6276068" y="870508"/>
          <a:ext cx="2141589" cy="642476"/>
        </a:xfrm>
        <a:prstGeom prst="chevron">
          <a:avLst>
            <a:gd name="adj" fmla="val 3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755650">
            <a:lnSpc>
              <a:spcPct val="90000"/>
            </a:lnSpc>
            <a:spcBef>
              <a:spcPct val="0"/>
            </a:spcBef>
            <a:spcAft>
              <a:spcPct val="35000"/>
            </a:spcAft>
            <a:buNone/>
          </a:pPr>
          <a:r>
            <a:rPr lang="en-US" sz="1700" b="1" kern="1200"/>
            <a:t>Recipe Generation</a:t>
          </a:r>
          <a:endParaRPr lang="en-US" sz="1700" kern="1200"/>
        </a:p>
      </dsp:txBody>
      <dsp:txXfrm>
        <a:off x="6468811" y="870508"/>
        <a:ext cx="1756103" cy="642476"/>
      </dsp:txXfrm>
    </dsp:sp>
    <dsp:sp modelId="{9CA66364-0975-4309-9428-33D931A00908}">
      <dsp:nvSpPr>
        <dsp:cNvPr id="0" name=""/>
        <dsp:cNvSpPr/>
      </dsp:nvSpPr>
      <dsp:spPr>
        <a:xfrm>
          <a:off x="6276068" y="1512985"/>
          <a:ext cx="1948846" cy="1969049"/>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533400">
            <a:lnSpc>
              <a:spcPct val="90000"/>
            </a:lnSpc>
            <a:spcBef>
              <a:spcPct val="0"/>
            </a:spcBef>
            <a:spcAft>
              <a:spcPct val="35000"/>
            </a:spcAft>
            <a:buNone/>
          </a:pPr>
          <a:r>
            <a:rPr lang="en-US" sz="1200" kern="1200"/>
            <a:t>Utilize trained GPT-2 model</a:t>
          </a:r>
        </a:p>
        <a:p>
          <a:pPr marL="0" lvl="0" indent="0" algn="l" defTabSz="533400">
            <a:lnSpc>
              <a:spcPct val="90000"/>
            </a:lnSpc>
            <a:spcBef>
              <a:spcPct val="0"/>
            </a:spcBef>
            <a:spcAft>
              <a:spcPct val="35000"/>
            </a:spcAft>
            <a:buNone/>
          </a:pPr>
          <a:r>
            <a:rPr lang="en-US" sz="1200" kern="1200"/>
            <a:t>Generate recipes based on user input</a:t>
          </a:r>
        </a:p>
      </dsp:txBody>
      <dsp:txXfrm>
        <a:off x="6276068" y="1512985"/>
        <a:ext cx="1948846" cy="1969049"/>
      </dsp:txXfrm>
    </dsp:sp>
    <dsp:sp modelId="{58BF18EA-BB51-44D0-8DFC-08723EC2C01A}">
      <dsp:nvSpPr>
        <dsp:cNvPr id="0" name=""/>
        <dsp:cNvSpPr/>
      </dsp:nvSpPr>
      <dsp:spPr>
        <a:xfrm>
          <a:off x="8365131" y="870508"/>
          <a:ext cx="2141589" cy="642476"/>
        </a:xfrm>
        <a:prstGeom prst="chevron">
          <a:avLst>
            <a:gd name="adj" fmla="val 3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755650">
            <a:lnSpc>
              <a:spcPct val="90000"/>
            </a:lnSpc>
            <a:spcBef>
              <a:spcPct val="0"/>
            </a:spcBef>
            <a:spcAft>
              <a:spcPct val="35000"/>
            </a:spcAft>
            <a:buNone/>
          </a:pPr>
          <a:r>
            <a:rPr lang="en-US" sz="1700" b="1" kern="1200"/>
            <a:t>Evaluation</a:t>
          </a:r>
          <a:endParaRPr lang="en-US" sz="1700" kern="1200"/>
        </a:p>
      </dsp:txBody>
      <dsp:txXfrm>
        <a:off x="8557874" y="870508"/>
        <a:ext cx="1756103" cy="642476"/>
      </dsp:txXfrm>
    </dsp:sp>
    <dsp:sp modelId="{171CAEA4-621D-421C-B39F-E78DECF5226A}">
      <dsp:nvSpPr>
        <dsp:cNvPr id="0" name=""/>
        <dsp:cNvSpPr/>
      </dsp:nvSpPr>
      <dsp:spPr>
        <a:xfrm>
          <a:off x="8365131" y="1512985"/>
          <a:ext cx="1948846" cy="1969049"/>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533400">
            <a:lnSpc>
              <a:spcPct val="90000"/>
            </a:lnSpc>
            <a:spcBef>
              <a:spcPct val="0"/>
            </a:spcBef>
            <a:spcAft>
              <a:spcPct val="35000"/>
            </a:spcAft>
            <a:buNone/>
          </a:pPr>
          <a:r>
            <a:rPr lang="en-US" sz="1200" kern="1200"/>
            <a:t>Assess recipe quality (coherence, relevance, authenticity)</a:t>
          </a:r>
        </a:p>
        <a:p>
          <a:pPr marL="0" lvl="0" indent="0" algn="l" defTabSz="533400">
            <a:lnSpc>
              <a:spcPct val="90000"/>
            </a:lnSpc>
            <a:spcBef>
              <a:spcPct val="0"/>
            </a:spcBef>
            <a:spcAft>
              <a:spcPct val="35000"/>
            </a:spcAft>
            <a:buNone/>
          </a:pPr>
          <a:r>
            <a:rPr lang="en-US" sz="1200" kern="1200"/>
            <a:t>Solicit user feedback</a:t>
          </a:r>
        </a:p>
      </dsp:txBody>
      <dsp:txXfrm>
        <a:off x="8365131" y="1512985"/>
        <a:ext cx="1948846" cy="1969049"/>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4009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78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815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698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0663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71669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7561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288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75375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5655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590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4/2/2024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47981024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vinithagovindaraj2004@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pngall.com/recipe-pn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C09CB5A-870B-7CA2-5622-4A6CF4936BEF}"/>
              </a:ext>
            </a:extLst>
          </p:cNvPr>
          <p:cNvSpPr txBox="1"/>
          <p:nvPr/>
        </p:nvSpPr>
        <p:spPr>
          <a:xfrm>
            <a:off x="1405467" y="1567829"/>
            <a:ext cx="10905066" cy="4386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1024128">
              <a:spcAft>
                <a:spcPts val="600"/>
              </a:spcAft>
            </a:pPr>
            <a:r>
              <a:rPr lang="en-US" sz="2650" b="1" kern="1200" dirty="0">
                <a:latin typeface="+mn-lt"/>
                <a:ea typeface="+mn-ea"/>
                <a:cs typeface="+mn-cs"/>
              </a:rPr>
              <a:t>Name</a:t>
            </a:r>
            <a:r>
              <a:rPr lang="en-US" sz="2650" kern="1200" dirty="0">
                <a:latin typeface="+mn-lt"/>
                <a:ea typeface="+mn-ea"/>
                <a:cs typeface="+mn-cs"/>
              </a:rPr>
              <a:t>                        : Vinitha G</a:t>
            </a:r>
          </a:p>
          <a:p>
            <a:pPr defTabSz="1024128">
              <a:spcAft>
                <a:spcPts val="600"/>
              </a:spcAft>
            </a:pPr>
            <a:r>
              <a:rPr lang="en-US" sz="2650" b="1" kern="1200" dirty="0">
                <a:latin typeface="+mn-lt"/>
                <a:ea typeface="+mn-ea"/>
                <a:cs typeface="+mn-cs"/>
              </a:rPr>
              <a:t>Reg No</a:t>
            </a:r>
            <a:r>
              <a:rPr lang="en-US" sz="2650" kern="1200" dirty="0">
                <a:latin typeface="+mn-lt"/>
                <a:ea typeface="+mn-ea"/>
                <a:cs typeface="+mn-cs"/>
              </a:rPr>
              <a:t>                      : 513121104047</a:t>
            </a:r>
            <a:endParaRPr lang="en-US" sz="2650" kern="1200" dirty="0">
              <a:latin typeface="+mn-lt"/>
            </a:endParaRPr>
          </a:p>
          <a:p>
            <a:pPr defTabSz="1024128">
              <a:spcAft>
                <a:spcPts val="600"/>
              </a:spcAft>
            </a:pPr>
            <a:r>
              <a:rPr lang="en-US" sz="2650" b="1" kern="1200" dirty="0">
                <a:latin typeface="+mn-lt"/>
                <a:ea typeface="+mn-ea"/>
                <a:cs typeface="+mn-cs"/>
              </a:rPr>
              <a:t>College Name   </a:t>
            </a:r>
            <a:r>
              <a:rPr lang="en-US" sz="2650" kern="1200" dirty="0">
                <a:latin typeface="+mn-lt"/>
                <a:ea typeface="+mn-ea"/>
                <a:cs typeface="+mn-cs"/>
              </a:rPr>
              <a:t>   : </a:t>
            </a:r>
            <a:r>
              <a:rPr lang="en-US" sz="2650" kern="1200" dirty="0" err="1">
                <a:latin typeface="+mn-lt"/>
                <a:ea typeface="+mn-ea"/>
                <a:cs typeface="+mn-cs"/>
              </a:rPr>
              <a:t>Thanthai</a:t>
            </a:r>
            <a:r>
              <a:rPr lang="en-US" sz="2650" kern="1200" dirty="0">
                <a:latin typeface="+mn-lt"/>
                <a:ea typeface="+mn-ea"/>
                <a:cs typeface="+mn-cs"/>
              </a:rPr>
              <a:t> </a:t>
            </a:r>
            <a:r>
              <a:rPr lang="en-US" sz="2650" kern="1200" dirty="0" err="1">
                <a:latin typeface="+mn-lt"/>
                <a:ea typeface="+mn-ea"/>
                <a:cs typeface="+mn-cs"/>
              </a:rPr>
              <a:t>Periyar</a:t>
            </a:r>
            <a:r>
              <a:rPr lang="en-US" sz="2650" kern="1200" dirty="0">
                <a:latin typeface="+mn-lt"/>
                <a:ea typeface="+mn-ea"/>
                <a:cs typeface="+mn-cs"/>
              </a:rPr>
              <a:t> Government Institute of  Technology</a:t>
            </a:r>
            <a:endParaRPr lang="en-US" sz="2650" kern="1200" dirty="0">
              <a:latin typeface="+mn-lt"/>
            </a:endParaRPr>
          </a:p>
          <a:p>
            <a:pPr defTabSz="1024128">
              <a:spcAft>
                <a:spcPts val="600"/>
              </a:spcAft>
            </a:pPr>
            <a:r>
              <a:rPr lang="en-US" sz="2650" b="1" kern="1200" dirty="0">
                <a:latin typeface="+mn-lt"/>
                <a:ea typeface="+mn-ea"/>
                <a:cs typeface="+mn-cs"/>
              </a:rPr>
              <a:t>Department</a:t>
            </a:r>
            <a:r>
              <a:rPr lang="en-US" sz="2650" kern="1200" dirty="0">
                <a:latin typeface="+mn-lt"/>
                <a:ea typeface="+mn-ea"/>
                <a:cs typeface="+mn-cs"/>
              </a:rPr>
              <a:t>          : Computer Science and Engineering</a:t>
            </a:r>
            <a:endParaRPr lang="en-US" sz="2650" kern="1200" dirty="0">
              <a:latin typeface="+mn-lt"/>
            </a:endParaRPr>
          </a:p>
          <a:p>
            <a:pPr defTabSz="1024128">
              <a:spcAft>
                <a:spcPts val="600"/>
              </a:spcAft>
            </a:pPr>
            <a:r>
              <a:rPr lang="en-US" sz="2650" b="1" kern="1200" dirty="0">
                <a:latin typeface="+mn-lt"/>
                <a:ea typeface="+mn-ea"/>
                <a:cs typeface="+mn-cs"/>
              </a:rPr>
              <a:t>Year    </a:t>
            </a:r>
            <a:r>
              <a:rPr lang="en-US" sz="2650" kern="1200" dirty="0">
                <a:latin typeface="+mn-lt"/>
                <a:ea typeface="+mn-ea"/>
                <a:cs typeface="+mn-cs"/>
              </a:rPr>
              <a:t>                       : Third Year</a:t>
            </a:r>
            <a:endParaRPr lang="en-US" sz="2650" kern="1200" dirty="0">
              <a:latin typeface="+mn-lt"/>
            </a:endParaRPr>
          </a:p>
          <a:p>
            <a:pPr defTabSz="1024128">
              <a:spcAft>
                <a:spcPts val="600"/>
              </a:spcAft>
            </a:pPr>
            <a:r>
              <a:rPr lang="en-US" sz="2650" b="1" kern="1200" dirty="0">
                <a:latin typeface="+mn-lt"/>
                <a:ea typeface="+mn-ea"/>
                <a:cs typeface="+mn-cs"/>
              </a:rPr>
              <a:t>NM ID    </a:t>
            </a:r>
            <a:r>
              <a:rPr lang="en-US" sz="2650" kern="1200" dirty="0">
                <a:latin typeface="+mn-lt"/>
                <a:ea typeface="+mn-ea"/>
                <a:cs typeface="+mn-cs"/>
              </a:rPr>
              <a:t>                   : au513121104047</a:t>
            </a:r>
            <a:endParaRPr lang="en-US" sz="2650" kern="1200" dirty="0">
              <a:latin typeface="+mn-lt"/>
            </a:endParaRPr>
          </a:p>
          <a:p>
            <a:pPr defTabSz="1024128">
              <a:spcAft>
                <a:spcPts val="600"/>
              </a:spcAft>
            </a:pPr>
            <a:r>
              <a:rPr lang="en-US" sz="2650" b="1" kern="1200" dirty="0">
                <a:latin typeface="+mn-lt"/>
                <a:ea typeface="+mn-ea"/>
                <a:cs typeface="+mn-cs"/>
              </a:rPr>
              <a:t>Skill Build</a:t>
            </a:r>
            <a:r>
              <a:rPr lang="en-US" sz="2650" b="1" dirty="0"/>
              <a:t>  </a:t>
            </a:r>
            <a:r>
              <a:rPr lang="en-US" sz="2650" b="1" kern="1200" dirty="0">
                <a:latin typeface="+mn-lt"/>
                <a:ea typeface="+mn-ea"/>
                <a:cs typeface="+mn-cs"/>
              </a:rPr>
              <a:t>ID  </a:t>
            </a:r>
            <a:r>
              <a:rPr lang="en-US" sz="2650" kern="1200" dirty="0">
                <a:latin typeface="+mn-lt"/>
                <a:ea typeface="+mn-ea"/>
                <a:cs typeface="+mn-cs"/>
              </a:rPr>
              <a:t>     : </a:t>
            </a:r>
            <a:r>
              <a:rPr lang="en-US" sz="2650" kern="1200" dirty="0">
                <a:latin typeface="+mn-lt"/>
                <a:hlinkClick r:id="rId2">
                  <a:extLst>
                    <a:ext uri="{A12FA001-AC4F-418D-AE19-62706E023703}">
                      <ahyp:hlinkClr xmlns:ahyp="http://schemas.microsoft.com/office/drawing/2018/hyperlinkcolor" val="tx"/>
                    </a:ext>
                  </a:extLst>
                </a:hlinkClick>
              </a:rPr>
              <a:t>vinithagovindaraj2004@gmail.com</a:t>
            </a:r>
          </a:p>
          <a:p>
            <a:pPr defTabSz="1024128">
              <a:spcAft>
                <a:spcPts val="600"/>
              </a:spcAft>
            </a:pPr>
            <a:r>
              <a:rPr lang="en-US" sz="2650" b="1" kern="1200" dirty="0">
                <a:latin typeface="+mn-lt"/>
                <a:ea typeface="+mn-ea"/>
                <a:cs typeface="+mn-cs"/>
              </a:rPr>
              <a:t>Project Title   </a:t>
            </a:r>
            <a:r>
              <a:rPr lang="en-US" sz="2650" kern="1200" dirty="0">
                <a:latin typeface="+mn-lt"/>
                <a:ea typeface="+mn-ea"/>
                <a:cs typeface="+mn-cs"/>
              </a:rPr>
              <a:t>      : Indian Recipe generator using GPT2</a:t>
            </a:r>
            <a:endParaRPr lang="en-US" sz="2650" kern="1200" dirty="0">
              <a:latin typeface="+mn-lt"/>
            </a:endParaRPr>
          </a:p>
          <a:p>
            <a:pPr>
              <a:spcAft>
                <a:spcPts val="600"/>
              </a:spcAft>
            </a:pPr>
            <a:endParaRPr lang="en-US" sz="24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F58F-267E-37FA-9219-040E396F2CAE}"/>
              </a:ext>
            </a:extLst>
          </p:cNvPr>
          <p:cNvSpPr>
            <a:spLocks noGrp="1"/>
          </p:cNvSpPr>
          <p:nvPr>
            <p:ph type="title"/>
          </p:nvPr>
        </p:nvSpPr>
        <p:spPr>
          <a:xfrm>
            <a:off x="1793928" y="171396"/>
            <a:ext cx="3567194" cy="1338478"/>
          </a:xfrm>
        </p:spPr>
        <p:txBody>
          <a:bodyPr/>
          <a:lstStyle/>
          <a:p>
            <a:r>
              <a:rPr lang="en-US" dirty="0"/>
              <a:t>Results</a:t>
            </a:r>
          </a:p>
        </p:txBody>
      </p:sp>
      <p:sp>
        <p:nvSpPr>
          <p:cNvPr id="3" name="Content Placeholder 2">
            <a:extLst>
              <a:ext uri="{FF2B5EF4-FFF2-40B4-BE49-F238E27FC236}">
                <a16:creationId xmlns:a16="http://schemas.microsoft.com/office/drawing/2014/main" id="{BDEE7B4E-9C66-6C7B-3A25-9B0A0ECF836E}"/>
              </a:ext>
            </a:extLst>
          </p:cNvPr>
          <p:cNvSpPr>
            <a:spLocks noGrp="1"/>
          </p:cNvSpPr>
          <p:nvPr>
            <p:ph idx="1"/>
          </p:nvPr>
        </p:nvSpPr>
        <p:spPr>
          <a:xfrm>
            <a:off x="760708" y="1515659"/>
            <a:ext cx="3153906" cy="3214796"/>
          </a:xfrm>
        </p:spPr>
        <p:txBody>
          <a:bodyPr vert="horz" lIns="91440" tIns="45720" rIns="91440" bIns="45720" rtlCol="0" anchor="t">
            <a:noAutofit/>
          </a:bodyPr>
          <a:lstStyle/>
          <a:p>
            <a:pPr marL="0" indent="0" algn="ctr">
              <a:buNone/>
            </a:pPr>
            <a:r>
              <a:rPr lang="en-US" sz="1800" dirty="0"/>
              <a:t>Example input : </a:t>
            </a:r>
            <a:endParaRPr lang="en-US" sz="1800" dirty="0">
              <a:latin typeface="Consolas"/>
              <a:ea typeface="+mn-lt"/>
              <a:cs typeface="+mn-lt"/>
            </a:endParaRPr>
          </a:p>
          <a:p>
            <a:pPr marL="0" indent="0">
              <a:buNone/>
            </a:pPr>
            <a:r>
              <a:rPr lang="en-US" sz="1600" dirty="0">
                <a:latin typeface="Consolas"/>
                <a:ea typeface="+mn-lt"/>
                <a:cs typeface="+mn-lt"/>
              </a:rPr>
              <a:t>chicken
tomatoes
aloo
jeera
curry powder
red </a:t>
            </a:r>
            <a:r>
              <a:rPr lang="en-US" sz="1600" dirty="0" err="1">
                <a:latin typeface="Consolas"/>
                <a:ea typeface="+mn-lt"/>
                <a:cs typeface="+mn-lt"/>
              </a:rPr>
              <a:t>chilli</a:t>
            </a:r>
            <a:r>
              <a:rPr lang="en-US" sz="1600" dirty="0">
                <a:latin typeface="Consolas"/>
                <a:ea typeface="+mn-lt"/>
                <a:cs typeface="+mn-lt"/>
              </a:rPr>
              <a:t> powder
onion
cumin seeds (jeera)
turmeric powder
green </a:t>
            </a:r>
            <a:r>
              <a:rPr lang="en-US" sz="1600" dirty="0" err="1">
                <a:latin typeface="Consolas"/>
                <a:ea typeface="+mn-lt"/>
                <a:cs typeface="+mn-lt"/>
              </a:rPr>
              <a:t>chillies</a:t>
            </a:r>
            <a:r>
              <a:rPr lang="en-US" sz="1600" dirty="0">
                <a:latin typeface="Consolas"/>
                <a:ea typeface="+mn-lt"/>
                <a:cs typeface="+mn-lt"/>
              </a:rPr>
              <a:t>
sunflower oil</a:t>
            </a:r>
            <a:br>
              <a:rPr lang="en-US" sz="1600" dirty="0">
                <a:latin typeface="Consolas"/>
                <a:ea typeface="+mn-lt"/>
                <a:cs typeface="+mn-lt"/>
              </a:rPr>
            </a:br>
            <a:endParaRPr lang="en-US" sz="1600">
              <a:latin typeface="Consolas"/>
              <a:ea typeface="+mn-lt"/>
              <a:cs typeface="+mn-lt"/>
            </a:endParaRPr>
          </a:p>
          <a:p>
            <a:endParaRPr lang="en-US" sz="1600" dirty="0">
              <a:ea typeface="+mn-lt"/>
              <a:cs typeface="+mn-lt"/>
            </a:endParaRPr>
          </a:p>
        </p:txBody>
      </p:sp>
      <p:sp>
        <p:nvSpPr>
          <p:cNvPr id="5" name="Content Placeholder 2">
            <a:extLst>
              <a:ext uri="{FF2B5EF4-FFF2-40B4-BE49-F238E27FC236}">
                <a16:creationId xmlns:a16="http://schemas.microsoft.com/office/drawing/2014/main" id="{1473CA03-E625-A6F8-7F09-2A0474753452}"/>
              </a:ext>
            </a:extLst>
          </p:cNvPr>
          <p:cNvSpPr txBox="1">
            <a:spLocks/>
          </p:cNvSpPr>
          <p:nvPr/>
        </p:nvSpPr>
        <p:spPr>
          <a:xfrm>
            <a:off x="4968497" y="1035211"/>
            <a:ext cx="6718516" cy="418344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Example output : </a:t>
            </a:r>
            <a:endParaRPr lang="en-US" sz="1800" dirty="0">
              <a:latin typeface="Consolas"/>
              <a:ea typeface="+mn-lt"/>
              <a:cs typeface="+mn-lt"/>
            </a:endParaRPr>
          </a:p>
          <a:p>
            <a:pPr marL="0" indent="0" algn="ctr">
              <a:buNone/>
            </a:pPr>
            <a:endParaRPr lang="en-US" sz="1800" dirty="0">
              <a:latin typeface="Aptos"/>
              <a:ea typeface="+mn-lt"/>
              <a:cs typeface="+mn-lt"/>
            </a:endParaRPr>
          </a:p>
          <a:p>
            <a:pPr marL="0" indent="0">
              <a:buNone/>
            </a:pPr>
            <a:r>
              <a:rPr lang="en-US" sz="1200" dirty="0">
                <a:latin typeface="Consolas"/>
                <a:ea typeface="+mn-lt"/>
                <a:cs typeface="+mn-lt"/>
              </a:rPr>
              <a:t>Instructions:</a:t>
            </a:r>
            <a:r>
              <a:rPr lang="en-US" sz="1100" dirty="0">
                <a:latin typeface="Consolas"/>
                <a:ea typeface="+mn-lt"/>
                <a:cs typeface="+mn-lt"/>
              </a:rPr>
              <a:t>
heat oil in a heavy bottomed pan.
add onions and </a:t>
            </a:r>
            <a:r>
              <a:rPr lang="en-US" sz="1100" dirty="0" err="1">
                <a:latin typeface="Consolas"/>
                <a:ea typeface="+mn-lt"/>
                <a:cs typeface="+mn-lt"/>
              </a:rPr>
              <a:t>saute</a:t>
            </a:r>
            <a:r>
              <a:rPr lang="en-US" sz="1100" dirty="0">
                <a:latin typeface="Consolas"/>
                <a:ea typeface="+mn-lt"/>
                <a:cs typeface="+mn-lt"/>
              </a:rPr>
              <a:t>́ till it turns </a:t>
            </a:r>
            <a:r>
              <a:rPr lang="en-US" sz="1100" dirty="0" err="1">
                <a:latin typeface="Consolas"/>
                <a:ea typeface="+mn-lt"/>
                <a:cs typeface="+mn-lt"/>
              </a:rPr>
              <a:t>translucent.add</a:t>
            </a:r>
            <a:r>
              <a:rPr lang="en-US" sz="1100" dirty="0">
                <a:latin typeface="Consolas"/>
                <a:ea typeface="+mn-lt"/>
                <a:cs typeface="+mn-lt"/>
              </a:rPr>
              <a:t> green chilies and </a:t>
            </a:r>
            <a:r>
              <a:rPr lang="en-US" sz="1100" dirty="0" err="1">
                <a:latin typeface="Consolas"/>
                <a:ea typeface="+mn-lt"/>
                <a:cs typeface="+mn-lt"/>
              </a:rPr>
              <a:t>saute</a:t>
            </a:r>
            <a:r>
              <a:rPr lang="en-US" sz="1100" dirty="0">
                <a:latin typeface="Consolas"/>
                <a:ea typeface="+mn-lt"/>
                <a:cs typeface="+mn-lt"/>
              </a:rPr>
              <a:t>́ for 2 minutes.
now add turmeric powder, red </a:t>
            </a:r>
            <a:r>
              <a:rPr lang="en-US" sz="1100" dirty="0" err="1">
                <a:latin typeface="Consolas"/>
                <a:ea typeface="+mn-lt"/>
                <a:cs typeface="+mn-lt"/>
              </a:rPr>
              <a:t>chilli</a:t>
            </a:r>
            <a:r>
              <a:rPr lang="en-US" sz="1100" dirty="0">
                <a:latin typeface="Consolas"/>
                <a:ea typeface="+mn-lt"/>
                <a:cs typeface="+mn-lt"/>
              </a:rPr>
              <a:t> powder, salt and mix everything well.
add chicken pieces and mix well.
cover the pan and cook until chicken is tender.
serve </a:t>
            </a:r>
            <a:r>
              <a:rPr lang="en-US" sz="1100" dirty="0" err="1">
                <a:latin typeface="Consolas"/>
                <a:ea typeface="+mn-lt"/>
                <a:cs typeface="+mn-lt"/>
              </a:rPr>
              <a:t>hot.serve</a:t>
            </a:r>
            <a:r>
              <a:rPr lang="en-US" sz="1100" dirty="0">
                <a:latin typeface="Consolas"/>
                <a:ea typeface="+mn-lt"/>
                <a:cs typeface="+mn-lt"/>
              </a:rPr>
              <a:t> hot with a dollop of masala chai or any other chutney of your choice.
serve hot with a dollop of masala chai or any other chutney of your choice.
serve hot with a dollop of masala chai or any other chutney of your choice.
you may also add some water  and cook the chutney in low heat until tender.
turn off the </a:t>
            </a:r>
            <a:r>
              <a:rPr lang="en-US" sz="1100" dirty="0" err="1">
                <a:latin typeface="Consolas"/>
                <a:ea typeface="+mn-lt"/>
                <a:cs typeface="+mn-lt"/>
              </a:rPr>
              <a:t>heat.serve</a:t>
            </a:r>
            <a:r>
              <a:rPr lang="en-US" sz="1100" dirty="0">
                <a:latin typeface="Consolas"/>
                <a:ea typeface="+mn-lt"/>
                <a:cs typeface="+mn-lt"/>
              </a:rPr>
              <a:t> hot with a dollop of masala chai or any other chutney of your choice.
 you may also add some water  and cook the chutney in low heat until tender.
turn off heat.
serve hot with a dollop of masala chai or any other chutney of your choice.
you may also add some water  and cook the chutney in low heat until </a:t>
            </a:r>
            <a:r>
              <a:rPr lang="en-US" sz="1100" dirty="0" err="1">
                <a:latin typeface="Consolas"/>
                <a:ea typeface="+mn-lt"/>
                <a:cs typeface="+mn-lt"/>
              </a:rPr>
              <a:t>tender.turn</a:t>
            </a:r>
            <a:r>
              <a:rPr lang="en-US" sz="1100" dirty="0">
                <a:latin typeface="Consolas"/>
                <a:ea typeface="+mn-lt"/>
                <a:cs typeface="+mn-lt"/>
              </a:rPr>
              <a:t> off the heat.
serve hot with a dollop of masala chai or any other chutney of your choice. you may also add some water  and cook the chutney in low heat until tender.
turn off the heat.
you can optionally serve it as an appetizer for your parties.
serve hot with a dollop of masala chai or any other chutney of your choice.
you can optionally serve it as an appetizer for your parties.
you can optionally serve it as an appetizer for your parties.
you can optionally serve the chutneys as a snack or a dessert</a:t>
            </a:r>
            <a:r>
              <a:rPr lang="en-US" sz="1100" dirty="0">
                <a:solidFill>
                  <a:srgbClr val="3C4043"/>
                </a:solidFill>
                <a:latin typeface="Consolas"/>
                <a:ea typeface="+mn-lt"/>
                <a:cs typeface="+mn-lt"/>
              </a:rPr>
              <a:t>.</a:t>
            </a:r>
            <a:r>
              <a:rPr lang="en-US" sz="1600" dirty="0">
                <a:latin typeface="Consolas"/>
                <a:ea typeface="+mn-lt"/>
                <a:cs typeface="+mn-lt"/>
              </a:rPr>
              <a:t>
</a:t>
            </a:r>
            <a:br>
              <a:rPr lang="en-US" sz="1600" dirty="0">
                <a:latin typeface="Consolas"/>
                <a:ea typeface="+mn-lt"/>
                <a:cs typeface="+mn-lt"/>
              </a:rPr>
            </a:br>
            <a:endParaRPr lang="en-US" sz="1600" dirty="0">
              <a:latin typeface="Consolas"/>
              <a:ea typeface="+mn-lt"/>
              <a:cs typeface="+mn-lt"/>
            </a:endParaRPr>
          </a:p>
          <a:p>
            <a:endParaRPr lang="en-US" sz="1600" dirty="0">
              <a:ea typeface="+mn-lt"/>
              <a:cs typeface="+mn-lt"/>
            </a:endParaRPr>
          </a:p>
        </p:txBody>
      </p:sp>
    </p:spTree>
    <p:extLst>
      <p:ext uri="{BB962C8B-B14F-4D97-AF65-F5344CB8AC3E}">
        <p14:creationId xmlns:p14="http://schemas.microsoft.com/office/powerpoint/2010/main" val="162310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6C9C3-FE0C-DCE0-E248-BCF25AB25A99}"/>
              </a:ext>
            </a:extLst>
          </p:cNvPr>
          <p:cNvSpPr>
            <a:spLocks noGrp="1"/>
          </p:cNvSpPr>
          <p:nvPr>
            <p:ph type="title"/>
          </p:nvPr>
        </p:nvSpPr>
        <p:spPr>
          <a:xfrm>
            <a:off x="6094105" y="802955"/>
            <a:ext cx="4977976" cy="1454051"/>
          </a:xfrm>
        </p:spPr>
        <p:txBody>
          <a:bodyPr>
            <a:normAutofit/>
          </a:bodyPr>
          <a:lstStyle/>
          <a:p>
            <a:r>
              <a:rPr lang="en-US" sz="3600" dirty="0">
                <a:solidFill>
                  <a:schemeClr val="tx2"/>
                </a:solidFill>
              </a:rPr>
              <a:t>conclusion</a:t>
            </a:r>
          </a:p>
        </p:txBody>
      </p:sp>
      <p:pic>
        <p:nvPicPr>
          <p:cNvPr id="8" name="Graphic 7" descr="Chef">
            <a:extLst>
              <a:ext uri="{FF2B5EF4-FFF2-40B4-BE49-F238E27FC236}">
                <a16:creationId xmlns:a16="http://schemas.microsoft.com/office/drawing/2014/main" id="{80C23519-8C96-427E-17E5-4CC161D92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6428A17E-3AB6-82F9-3753-20673FCF60FF}"/>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800" b="1" dirty="0">
                <a:solidFill>
                  <a:schemeClr val="tx2"/>
                </a:solidFill>
                <a:ea typeface="+mn-lt"/>
                <a:cs typeface="+mn-lt"/>
              </a:rPr>
              <a:t>Summary:</a:t>
            </a:r>
            <a:r>
              <a:rPr lang="en-US" sz="1800" dirty="0">
                <a:solidFill>
                  <a:schemeClr val="tx2"/>
                </a:solidFill>
                <a:ea typeface="+mn-lt"/>
                <a:cs typeface="+mn-lt"/>
              </a:rPr>
              <a:t> The project successfully demonstrates the potential of AI in generating Indian recipes, offering novel culinary inspirations to users.</a:t>
            </a:r>
          </a:p>
          <a:p>
            <a:r>
              <a:rPr lang="en-US" sz="1800" b="1" dirty="0">
                <a:solidFill>
                  <a:schemeClr val="tx2"/>
                </a:solidFill>
                <a:ea typeface="+mn-lt"/>
                <a:cs typeface="+mn-lt"/>
              </a:rPr>
              <a:t>Challenges:</a:t>
            </a:r>
            <a:r>
              <a:rPr lang="en-US" sz="1800" dirty="0">
                <a:solidFill>
                  <a:schemeClr val="tx2"/>
                </a:solidFill>
                <a:ea typeface="+mn-lt"/>
                <a:cs typeface="+mn-lt"/>
              </a:rPr>
              <a:t> Addressing data quality issues and fine-tuning the model parameters were key challenges encountered during the project.</a:t>
            </a:r>
          </a:p>
          <a:p>
            <a:r>
              <a:rPr lang="en-US" sz="1800" b="1" dirty="0">
                <a:solidFill>
                  <a:schemeClr val="tx2"/>
                </a:solidFill>
                <a:ea typeface="+mn-lt"/>
                <a:cs typeface="+mn-lt"/>
              </a:rPr>
              <a:t>Future Directions:</a:t>
            </a:r>
            <a:r>
              <a:rPr lang="en-US" sz="1800" dirty="0">
                <a:solidFill>
                  <a:schemeClr val="tx2"/>
                </a:solidFill>
                <a:ea typeface="+mn-lt"/>
                <a:cs typeface="+mn-lt"/>
              </a:rPr>
              <a:t> Future enhancements may include incorporating user feedback to improve recipe generation and exploring multilingual recipe generation for a broader audience.</a:t>
            </a:r>
          </a:p>
          <a:p>
            <a:endParaRPr lang="en-US" sz="1800">
              <a:solidFill>
                <a:schemeClr val="tx2"/>
              </a:solidFill>
            </a:endParaRPr>
          </a:p>
        </p:txBody>
      </p:sp>
      <p:grpSp>
        <p:nvGrpSpPr>
          <p:cNvPr id="9" name="Group 8">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98723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37C8EC-A42B-7F65-39A9-C11CB8A40D9E}"/>
              </a:ext>
            </a:extLst>
          </p:cNvPr>
          <p:cNvSpPr>
            <a:spLocks noGrp="1"/>
          </p:cNvSpPr>
          <p:nvPr>
            <p:ph type="title"/>
          </p:nvPr>
        </p:nvSpPr>
        <p:spPr>
          <a:xfrm>
            <a:off x="6657716" y="467271"/>
            <a:ext cx="4195674" cy="2052522"/>
          </a:xfrm>
        </p:spPr>
        <p:txBody>
          <a:bodyPr anchor="b">
            <a:normAutofit/>
          </a:bodyPr>
          <a:lstStyle/>
          <a:p>
            <a:r>
              <a:rPr lang="en-US" sz="5600" dirty="0"/>
              <a:t>Project title</a:t>
            </a:r>
          </a:p>
        </p:txBody>
      </p:sp>
      <p:grpSp>
        <p:nvGrpSpPr>
          <p:cNvPr id="11" name="Group 10">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18" name="Freeform: Shape 17">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Shape 19">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Graphic 6" descr="Chef">
            <a:extLst>
              <a:ext uri="{FF2B5EF4-FFF2-40B4-BE49-F238E27FC236}">
                <a16:creationId xmlns:a16="http://schemas.microsoft.com/office/drawing/2014/main" id="{A559EC42-DD88-B819-5C2E-EAC55CE79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6211" y="165871"/>
            <a:ext cx="2353922" cy="2353922"/>
          </a:xfrm>
          <a:prstGeom prst="rect">
            <a:avLst/>
          </a:prstGeom>
        </p:spPr>
      </p:pic>
      <p:sp>
        <p:nvSpPr>
          <p:cNvPr id="3" name="Content Placeholder 2">
            <a:extLst>
              <a:ext uri="{FF2B5EF4-FFF2-40B4-BE49-F238E27FC236}">
                <a16:creationId xmlns:a16="http://schemas.microsoft.com/office/drawing/2014/main" id="{0617E4CD-B70A-66B2-CAFE-21536759CC75}"/>
              </a:ext>
            </a:extLst>
          </p:cNvPr>
          <p:cNvSpPr>
            <a:spLocks noGrp="1"/>
          </p:cNvSpPr>
          <p:nvPr>
            <p:ph idx="1"/>
          </p:nvPr>
        </p:nvSpPr>
        <p:spPr>
          <a:xfrm>
            <a:off x="5198292" y="2977903"/>
            <a:ext cx="6391268" cy="1428618"/>
          </a:xfrm>
        </p:spPr>
        <p:txBody>
          <a:bodyPr vert="horz" lIns="91440" tIns="45720" rIns="91440" bIns="45720" rtlCol="0" anchor="t">
            <a:normAutofit/>
          </a:bodyPr>
          <a:lstStyle/>
          <a:p>
            <a:pPr marL="0" indent="0">
              <a:buNone/>
            </a:pPr>
            <a:r>
              <a:rPr lang="en-US" sz="2000" b="1" dirty="0">
                <a:ea typeface="+mn-lt"/>
                <a:cs typeface="+mn-lt"/>
              </a:rPr>
              <a:t>     </a:t>
            </a:r>
            <a:r>
              <a:rPr lang="en-US" sz="2400" b="1" dirty="0">
                <a:ea typeface="+mn-lt"/>
                <a:cs typeface="+mn-lt"/>
              </a:rPr>
              <a:t>     Generating Indian Recipes using GPT-2</a:t>
            </a:r>
            <a:endParaRPr lang="en-US" sz="2400" b="1" dirty="0"/>
          </a:p>
          <a:p>
            <a:pPr marL="0" indent="0">
              <a:buNone/>
            </a:pPr>
            <a:r>
              <a:rPr lang="en-US" sz="2000" dirty="0">
                <a:ea typeface="+mn-lt"/>
                <a:cs typeface="+mn-lt"/>
              </a:rPr>
              <a:t>                     "Exploring Culinary Creativity with GPT-2"</a:t>
            </a:r>
          </a:p>
        </p:txBody>
      </p:sp>
      <p:pic>
        <p:nvPicPr>
          <p:cNvPr id="4" name="Picture 3">
            <a:extLst>
              <a:ext uri="{FF2B5EF4-FFF2-40B4-BE49-F238E27FC236}">
                <a16:creationId xmlns:a16="http://schemas.microsoft.com/office/drawing/2014/main" id="{20E04BF9-F05F-699A-EC4E-BC57AA4563E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05154" y="3684772"/>
            <a:ext cx="2752751" cy="2752751"/>
          </a:xfrm>
          <a:prstGeom prst="rect">
            <a:avLst/>
          </a:prstGeom>
        </p:spPr>
      </p:pic>
      <p:sp>
        <p:nvSpPr>
          <p:cNvPr id="2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16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D12B6B-6C98-4557-AF91-BDFA7BFEF709}"/>
              </a:ext>
            </a:extLst>
          </p:cNvPr>
          <p:cNvSpPr>
            <a:spLocks noGrp="1"/>
          </p:cNvSpPr>
          <p:nvPr>
            <p:ph type="title"/>
          </p:nvPr>
        </p:nvSpPr>
        <p:spPr>
          <a:xfrm>
            <a:off x="6657715" y="467271"/>
            <a:ext cx="4195674" cy="2052522"/>
          </a:xfrm>
        </p:spPr>
        <p:txBody>
          <a:bodyPr anchor="b">
            <a:normAutofit/>
          </a:bodyPr>
          <a:lstStyle/>
          <a:p>
            <a:r>
              <a:rPr lang="en-US" sz="5600"/>
              <a:t>Agenda</a:t>
            </a:r>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7" name="Graphic 6" descr="Check List">
            <a:extLst>
              <a:ext uri="{FF2B5EF4-FFF2-40B4-BE49-F238E27FC236}">
                <a16:creationId xmlns:a16="http://schemas.microsoft.com/office/drawing/2014/main" id="{23DCE74B-E01D-A562-2799-92C3E49B08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103921A7-2D0E-D9D9-A4CF-18783831FEEC}"/>
              </a:ext>
            </a:extLst>
          </p:cNvPr>
          <p:cNvSpPr>
            <a:spLocks noGrp="1"/>
          </p:cNvSpPr>
          <p:nvPr>
            <p:ph idx="1"/>
          </p:nvPr>
        </p:nvSpPr>
        <p:spPr>
          <a:xfrm>
            <a:off x="6695359" y="2990818"/>
            <a:ext cx="4158031" cy="2913872"/>
          </a:xfrm>
        </p:spPr>
        <p:txBody>
          <a:bodyPr vert="horz" lIns="91440" tIns="45720" rIns="91440" bIns="45720" rtlCol="0" anchor="t">
            <a:normAutofit/>
          </a:bodyPr>
          <a:lstStyle/>
          <a:p>
            <a:r>
              <a:rPr lang="en-US" sz="2000">
                <a:solidFill>
                  <a:schemeClr val="tx1">
                    <a:alpha val="80000"/>
                  </a:schemeClr>
                </a:solidFill>
              </a:rPr>
              <a:t>Problem Statement</a:t>
            </a:r>
          </a:p>
          <a:p>
            <a:r>
              <a:rPr lang="en-US" sz="2000">
                <a:solidFill>
                  <a:schemeClr val="tx1">
                    <a:alpha val="80000"/>
                  </a:schemeClr>
                </a:solidFill>
              </a:rPr>
              <a:t>Project Overview</a:t>
            </a:r>
          </a:p>
          <a:p>
            <a:r>
              <a:rPr lang="en-US" sz="2000">
                <a:solidFill>
                  <a:schemeClr val="tx1">
                    <a:alpha val="80000"/>
                  </a:schemeClr>
                </a:solidFill>
              </a:rPr>
              <a:t>End Users</a:t>
            </a:r>
          </a:p>
          <a:p>
            <a:r>
              <a:rPr lang="en-US" sz="2000">
                <a:solidFill>
                  <a:schemeClr val="tx1">
                    <a:alpha val="80000"/>
                  </a:schemeClr>
                </a:solidFill>
              </a:rPr>
              <a:t>Solution and its value proportion</a:t>
            </a:r>
          </a:p>
          <a:p>
            <a:r>
              <a:rPr lang="en-US" sz="2000">
                <a:solidFill>
                  <a:schemeClr val="tx1">
                    <a:alpha val="80000"/>
                  </a:schemeClr>
                </a:solidFill>
              </a:rPr>
              <a:t>The wow in my solution</a:t>
            </a:r>
          </a:p>
          <a:p>
            <a:r>
              <a:rPr lang="en-US" sz="2000">
                <a:solidFill>
                  <a:schemeClr val="tx1">
                    <a:alpha val="80000"/>
                  </a:schemeClr>
                </a:solidFill>
              </a:rPr>
              <a:t>Modelling</a:t>
            </a:r>
          </a:p>
          <a:p>
            <a:r>
              <a:rPr lang="en-US" sz="2000">
                <a:solidFill>
                  <a:schemeClr val="tx1">
                    <a:alpha val="80000"/>
                  </a:schemeClr>
                </a:solidFill>
              </a:rPr>
              <a:t>Conclusion</a:t>
            </a:r>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19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BB5C620-4A14-AAE6-4192-631C85EA363D}"/>
              </a:ext>
            </a:extLst>
          </p:cNvPr>
          <p:cNvSpPr>
            <a:spLocks noGrp="1"/>
          </p:cNvSpPr>
          <p:nvPr>
            <p:ph type="title"/>
          </p:nvPr>
        </p:nvSpPr>
        <p:spPr>
          <a:xfrm>
            <a:off x="838200" y="365125"/>
            <a:ext cx="5393361" cy="1325563"/>
          </a:xfrm>
        </p:spPr>
        <p:txBody>
          <a:bodyPr>
            <a:normAutofit/>
          </a:bodyPr>
          <a:lstStyle/>
          <a:p>
            <a:r>
              <a:rPr lang="en-US" dirty="0"/>
              <a:t>Problem statement</a:t>
            </a:r>
            <a:endParaRPr lang="en-US"/>
          </a:p>
        </p:txBody>
      </p:sp>
      <p:sp>
        <p:nvSpPr>
          <p:cNvPr id="3" name="Content Placeholder 2">
            <a:extLst>
              <a:ext uri="{FF2B5EF4-FFF2-40B4-BE49-F238E27FC236}">
                <a16:creationId xmlns:a16="http://schemas.microsoft.com/office/drawing/2014/main" id="{8DF4F089-34DE-D1AE-FD52-3EAE8217033A}"/>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2000">
                <a:ea typeface="+mn-lt"/>
                <a:cs typeface="+mn-lt"/>
              </a:rPr>
              <a:t>Develop an AI-powered system capable of generating authentic and diverse Indian recipes based on user input prompts.</a:t>
            </a:r>
            <a:endParaRPr lang="en-US" sz="2000"/>
          </a:p>
          <a:p>
            <a:r>
              <a:rPr lang="en-US" sz="2000">
                <a:ea typeface="+mn-lt"/>
                <a:cs typeface="+mn-lt"/>
              </a:rPr>
              <a:t> The system  utilize the GPT-2 language model to understand and interpret recipe requirements, incorporating a wide range of ingredients, cooking methods, and cultural nuances inherent to Indian cuisine. </a:t>
            </a:r>
          </a:p>
          <a:p>
            <a:r>
              <a:rPr lang="en-US" sz="2000">
                <a:ea typeface="+mn-lt"/>
                <a:cs typeface="+mn-lt"/>
              </a:rPr>
              <a:t>The goal is to provide users with personalized and creative recipe suggestions that capture the essence of Indian culinary traditions while offering flexibility and adaptability to individual preferences and dietary restrictions.</a:t>
            </a:r>
            <a:endParaRPr lang="en-US" sz="2000"/>
          </a:p>
        </p:txBody>
      </p:sp>
      <p:pic>
        <p:nvPicPr>
          <p:cNvPr id="6" name="Picture 5" descr="Images Gratuites : plat, aliments, ingrédient, repas, Vaisselle ...">
            <a:extLst>
              <a:ext uri="{FF2B5EF4-FFF2-40B4-BE49-F238E27FC236}">
                <a16:creationId xmlns:a16="http://schemas.microsoft.com/office/drawing/2014/main" id="{90C529F7-0F28-CC52-F783-D160E12B9A25}"/>
              </a:ext>
            </a:extLst>
          </p:cNvPr>
          <p:cNvPicPr>
            <a:picLocks noChangeAspect="1"/>
          </p:cNvPicPr>
          <p:nvPr/>
        </p:nvPicPr>
        <p:blipFill rotWithShape="1">
          <a:blip r:embed="rId2"/>
          <a:srcRect l="15865" r="17383"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9"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024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DF267-44C9-16DA-E51D-D8E5ABCDBC67}"/>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Project overview</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6539B35-9BE7-0527-90C9-2AB347281744}"/>
              </a:ext>
            </a:extLst>
          </p:cNvPr>
          <p:cNvSpPr>
            <a:spLocks noGrp="1"/>
          </p:cNvSpPr>
          <p:nvPr>
            <p:ph idx="1"/>
          </p:nvPr>
        </p:nvSpPr>
        <p:spPr>
          <a:xfrm>
            <a:off x="6297233" y="518400"/>
            <a:ext cx="4771607" cy="5837949"/>
          </a:xfrm>
        </p:spPr>
        <p:txBody>
          <a:bodyPr vert="horz" lIns="91440" tIns="45720" rIns="91440" bIns="45720" rtlCol="0" anchor="ctr">
            <a:normAutofit/>
          </a:bodyPr>
          <a:lstStyle/>
          <a:p>
            <a:pPr marL="0" indent="0">
              <a:buNone/>
            </a:pPr>
            <a:r>
              <a:rPr lang="en-US" sz="2000" dirty="0">
                <a:solidFill>
                  <a:schemeClr val="tx1">
                    <a:alpha val="80000"/>
                  </a:schemeClr>
                </a:solidFill>
                <a:ea typeface="+mn-lt"/>
                <a:cs typeface="+mn-lt"/>
              </a:rPr>
              <a:t>This project aims to leverage the capabilities of GPT-2, a powerful language model, to automatically generate Indian recipes. The objective is to explore how artificial intelligence can assist in culinary creativity and provide personalized recipe suggestions.</a:t>
            </a:r>
          </a:p>
          <a:p>
            <a:r>
              <a:rPr lang="en-US" sz="2000" b="1" dirty="0">
                <a:solidFill>
                  <a:schemeClr val="tx1">
                    <a:alpha val="80000"/>
                  </a:schemeClr>
                </a:solidFill>
                <a:ea typeface="+mn-lt"/>
                <a:cs typeface="+mn-lt"/>
              </a:rPr>
              <a:t>GPT-2: </a:t>
            </a:r>
            <a:r>
              <a:rPr lang="en-US" sz="2000" dirty="0">
                <a:solidFill>
                  <a:schemeClr val="tx1">
                    <a:alpha val="80000"/>
                  </a:schemeClr>
                </a:solidFill>
                <a:ea typeface="+mn-lt"/>
                <a:cs typeface="+mn-lt"/>
              </a:rPr>
              <a:t>Developed by OpenAI, GPT-2 is a state-of-the-art language model capable of generating coherent and contextually relevant text based on input prompts.</a:t>
            </a:r>
            <a:endParaRPr lang="en-US" sz="2000" dirty="0">
              <a:solidFill>
                <a:schemeClr val="tx1">
                  <a:alpha val="80000"/>
                </a:schemeClr>
              </a:solidFill>
            </a:endParaRPr>
          </a:p>
          <a:p>
            <a:r>
              <a:rPr lang="en-US" sz="2000" b="1" dirty="0">
                <a:solidFill>
                  <a:schemeClr val="tx1">
                    <a:alpha val="80000"/>
                  </a:schemeClr>
                </a:solidFill>
                <a:ea typeface="+mn-lt"/>
                <a:cs typeface="+mn-lt"/>
              </a:rPr>
              <a:t>Dataset: </a:t>
            </a:r>
            <a:r>
              <a:rPr lang="en-US" sz="2000" dirty="0">
                <a:solidFill>
                  <a:schemeClr val="tx1">
                    <a:alpha val="80000"/>
                  </a:schemeClr>
                </a:solidFill>
                <a:ea typeface="+mn-lt"/>
                <a:cs typeface="+mn-lt"/>
              </a:rPr>
              <a:t>The project utilizes the Indian Food Dataset, which contains a diverse collection of Indian recipes, ingredients, and cooking instructions.</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900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580C59E-2ECB-BDFB-BB5D-83F323FA6618}"/>
              </a:ext>
            </a:extLst>
          </p:cNvPr>
          <p:cNvSpPr>
            <a:spLocks noGrp="1"/>
          </p:cNvSpPr>
          <p:nvPr>
            <p:ph type="title"/>
          </p:nvPr>
        </p:nvSpPr>
        <p:spPr>
          <a:xfrm>
            <a:off x="838200" y="365125"/>
            <a:ext cx="5393361" cy="1325563"/>
          </a:xfrm>
        </p:spPr>
        <p:txBody>
          <a:bodyPr>
            <a:normAutofit/>
          </a:bodyPr>
          <a:lstStyle/>
          <a:p>
            <a:r>
              <a:rPr lang="en-US"/>
              <a:t>End users </a:t>
            </a:r>
            <a:br>
              <a:rPr lang="en-US"/>
            </a:br>
            <a:endParaRPr lang="en-US"/>
          </a:p>
        </p:txBody>
      </p:sp>
      <p:sp>
        <p:nvSpPr>
          <p:cNvPr id="3" name="Content Placeholder 2">
            <a:extLst>
              <a:ext uri="{FF2B5EF4-FFF2-40B4-BE49-F238E27FC236}">
                <a16:creationId xmlns:a16="http://schemas.microsoft.com/office/drawing/2014/main" id="{2DB9F06D-991F-516A-C895-86FF7B6BC115}"/>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1800" b="1">
                <a:ea typeface="+mn-lt"/>
                <a:cs typeface="+mn-lt"/>
              </a:rPr>
              <a:t>Home Cooks and Food Enthusiasts:</a:t>
            </a:r>
            <a:r>
              <a:rPr lang="en-US" sz="1800">
                <a:ea typeface="+mn-lt"/>
                <a:cs typeface="+mn-lt"/>
              </a:rPr>
              <a:t> Individuals who enjoy cooking at home and are looking for inspiration and guidance in preparing Indian dishes. </a:t>
            </a:r>
          </a:p>
          <a:p>
            <a:r>
              <a:rPr lang="en-US" sz="1800" b="1">
                <a:ea typeface="+mn-lt"/>
                <a:cs typeface="+mn-lt"/>
              </a:rPr>
              <a:t>Restaurants and Food Businesses:</a:t>
            </a:r>
            <a:r>
              <a:rPr lang="en-US" sz="1800">
                <a:ea typeface="+mn-lt"/>
                <a:cs typeface="+mn-lt"/>
              </a:rPr>
              <a:t> Chefs, restaurant owners, and culinary professionals seeking new recipe ideas or menu additions to diversify their offerings</a:t>
            </a:r>
          </a:p>
          <a:p>
            <a:r>
              <a:rPr lang="en-US" sz="1800" b="1">
                <a:ea typeface="+mn-lt"/>
                <a:cs typeface="+mn-lt"/>
              </a:rPr>
              <a:t>Food Bloggers and Content Creators:</a:t>
            </a:r>
            <a:r>
              <a:rPr lang="en-US" sz="1800">
                <a:ea typeface="+mn-lt"/>
                <a:cs typeface="+mn-lt"/>
              </a:rPr>
              <a:t> Content creators specializing in food and cooking content who may use the generated recipes for their blogs, social media platforms, or cooking videos to engage their audience and provide valuable culinary content.</a:t>
            </a:r>
          </a:p>
        </p:txBody>
      </p:sp>
      <p:pic>
        <p:nvPicPr>
          <p:cNvPr id="4" name="Picture 3" descr="Free vector graphic: Chef, Cooking, Restaurant, Kitchen - Free Image on ...">
            <a:extLst>
              <a:ext uri="{FF2B5EF4-FFF2-40B4-BE49-F238E27FC236}">
                <a16:creationId xmlns:a16="http://schemas.microsoft.com/office/drawing/2014/main" id="{BA27BD9E-48EE-78CE-EF17-A7C41C266031}"/>
              </a:ext>
            </a:extLst>
          </p:cNvPr>
          <p:cNvPicPr>
            <a:picLocks noChangeAspect="1"/>
          </p:cNvPicPr>
          <p:nvPr/>
        </p:nvPicPr>
        <p:blipFill rotWithShape="1">
          <a:blip r:embed="rId2"/>
          <a:srcRect r="1000"/>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7"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4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C5E7C-355F-A591-8D89-71C33694A638}"/>
              </a:ext>
            </a:extLst>
          </p:cNvPr>
          <p:cNvSpPr>
            <a:spLocks noGrp="1"/>
          </p:cNvSpPr>
          <p:nvPr>
            <p:ph type="title"/>
          </p:nvPr>
        </p:nvSpPr>
        <p:spPr>
          <a:xfrm>
            <a:off x="1171074" y="1396686"/>
            <a:ext cx="3240506" cy="4064628"/>
          </a:xfrm>
        </p:spPr>
        <p:txBody>
          <a:bodyPr>
            <a:normAutofit/>
          </a:bodyPr>
          <a:lstStyle/>
          <a:p>
            <a:r>
              <a:rPr lang="en-US">
                <a:solidFill>
                  <a:srgbClr val="FFFFFF"/>
                </a:solidFill>
              </a:rPr>
              <a:t>My solution and its value proportion</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D5F73D7-6FA3-A611-E9AD-B65907964312}"/>
              </a:ext>
            </a:extLst>
          </p:cNvPr>
          <p:cNvSpPr>
            <a:spLocks noGrp="1"/>
          </p:cNvSpPr>
          <p:nvPr>
            <p:ph idx="1"/>
          </p:nvPr>
        </p:nvSpPr>
        <p:spPr>
          <a:xfrm>
            <a:off x="5370153" y="1526033"/>
            <a:ext cx="5536397" cy="3935281"/>
          </a:xfrm>
        </p:spPr>
        <p:txBody>
          <a:bodyPr vert="horz" lIns="91440" tIns="45720" rIns="91440" bIns="45720" rtlCol="0" anchor="t">
            <a:normAutofit/>
          </a:bodyPr>
          <a:lstStyle/>
          <a:p>
            <a:r>
              <a:rPr lang="en-US" sz="2400" b="1">
                <a:ea typeface="+mn-lt"/>
                <a:cs typeface="+mn-lt"/>
              </a:rPr>
              <a:t>GPT-2 Architecture:</a:t>
            </a:r>
            <a:r>
              <a:rPr lang="en-US" sz="2400">
                <a:ea typeface="+mn-lt"/>
                <a:cs typeface="+mn-lt"/>
              </a:rPr>
              <a:t> GPT-2 consists of multiple layers of transformers, enabling it to understand and generate human-like text.</a:t>
            </a:r>
          </a:p>
          <a:p>
            <a:r>
              <a:rPr lang="en-US" sz="2400" b="1" dirty="0">
                <a:ea typeface="+mn-lt"/>
                <a:cs typeface="+mn-lt"/>
              </a:rPr>
              <a:t>Text Generation Process:</a:t>
            </a:r>
            <a:r>
              <a:rPr lang="en-US" sz="2400" dirty="0">
                <a:ea typeface="+mn-lt"/>
                <a:cs typeface="+mn-lt"/>
              </a:rPr>
              <a:t> GPT-2 generates text by predicting the next word in a sequence based on the context provided by the input prompt.</a:t>
            </a:r>
            <a:endParaRPr lang="en-US" dirty="0">
              <a:ea typeface="+mn-lt"/>
              <a:cs typeface="+mn-lt"/>
            </a:endParaRPr>
          </a:p>
          <a:p>
            <a:endParaRPr lang="en-US" sz="2400">
              <a:ea typeface="+mn-lt"/>
              <a:cs typeface="+mn-lt"/>
            </a:endParaRPr>
          </a:p>
          <a:p>
            <a:endParaRPr lang="en-US" sz="2400"/>
          </a:p>
        </p:txBody>
      </p:sp>
    </p:spTree>
    <p:extLst>
      <p:ext uri="{BB962C8B-B14F-4D97-AF65-F5344CB8AC3E}">
        <p14:creationId xmlns:p14="http://schemas.microsoft.com/office/powerpoint/2010/main" val="2321052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C23AC-4B64-531C-66CE-6F2254CEFD34}"/>
              </a:ext>
            </a:extLst>
          </p:cNvPr>
          <p:cNvSpPr>
            <a:spLocks noGrp="1"/>
          </p:cNvSpPr>
          <p:nvPr>
            <p:ph type="title"/>
          </p:nvPr>
        </p:nvSpPr>
        <p:spPr>
          <a:xfrm>
            <a:off x="672084" y="812627"/>
            <a:ext cx="4050473" cy="1322265"/>
          </a:xfrm>
        </p:spPr>
        <p:txBody>
          <a:bodyPr anchor="t">
            <a:normAutofit/>
          </a:bodyPr>
          <a:lstStyle/>
          <a:p>
            <a:pPr algn="ctr"/>
            <a:r>
              <a:rPr lang="en-US" dirty="0"/>
              <a:t>The wow in my solution</a:t>
            </a:r>
          </a:p>
        </p:txBody>
      </p:sp>
      <p:sp>
        <p:nvSpPr>
          <p:cNvPr id="3" name="Content Placeholder 2">
            <a:extLst>
              <a:ext uri="{FF2B5EF4-FFF2-40B4-BE49-F238E27FC236}">
                <a16:creationId xmlns:a16="http://schemas.microsoft.com/office/drawing/2014/main" id="{7DB005DF-7BAC-8CF7-B18F-6BC11805D2A8}"/>
              </a:ext>
            </a:extLst>
          </p:cNvPr>
          <p:cNvSpPr>
            <a:spLocks noGrp="1"/>
          </p:cNvSpPr>
          <p:nvPr>
            <p:ph idx="1"/>
          </p:nvPr>
        </p:nvSpPr>
        <p:spPr>
          <a:xfrm>
            <a:off x="6551614" y="1716695"/>
            <a:ext cx="4555782" cy="3481958"/>
          </a:xfrm>
        </p:spPr>
        <p:txBody>
          <a:bodyPr vert="horz" lIns="91440" tIns="45720" rIns="91440" bIns="45720" rtlCol="0" anchor="t">
            <a:normAutofit/>
          </a:bodyPr>
          <a:lstStyle/>
          <a:p>
            <a:r>
              <a:rPr lang="en-US" sz="2000" b="1">
                <a:ea typeface="+mn-lt"/>
                <a:cs typeface="+mn-lt"/>
              </a:rPr>
              <a:t>Cultural Authenticity:</a:t>
            </a:r>
            <a:r>
              <a:rPr lang="en-US" sz="2000">
                <a:ea typeface="+mn-lt"/>
                <a:cs typeface="+mn-lt"/>
              </a:rPr>
              <a:t> Our project specializes in generating authentic Indian recipes, capturing the diverse flavors and cooking traditions of Indian cuisine.</a:t>
            </a:r>
          </a:p>
          <a:p>
            <a:r>
              <a:rPr lang="en-US" sz="2000" b="1">
                <a:ea typeface="+mn-lt"/>
                <a:cs typeface="+mn-lt"/>
              </a:rPr>
              <a:t>Creative Exploration:</a:t>
            </a:r>
            <a:r>
              <a:rPr lang="en-US" sz="2000">
                <a:ea typeface="+mn-lt"/>
                <a:cs typeface="+mn-lt"/>
              </a:rPr>
              <a:t> Leveraging the power of GPT-2, our platform encourages users to explore new flavors and cooking techniques, fostering culinary creativity and innovation.</a:t>
            </a:r>
          </a:p>
          <a:p>
            <a:endParaRPr lang="en-US" sz="2000">
              <a:ea typeface="+mn-lt"/>
              <a:cs typeface="+mn-lt"/>
            </a:endParaRPr>
          </a:p>
        </p:txBody>
      </p:sp>
      <p:pic>
        <p:nvPicPr>
          <p:cNvPr id="4" name="Picture 3" descr="1920x1080px | free download | HD wallpaper: tandoori, chicken tikka ...">
            <a:extLst>
              <a:ext uri="{FF2B5EF4-FFF2-40B4-BE49-F238E27FC236}">
                <a16:creationId xmlns:a16="http://schemas.microsoft.com/office/drawing/2014/main" id="{E89E3B97-235D-89C0-E72C-0FD9CA006F0F}"/>
              </a:ext>
            </a:extLst>
          </p:cNvPr>
          <p:cNvPicPr>
            <a:picLocks noChangeAspect="1"/>
          </p:cNvPicPr>
          <p:nvPr/>
        </p:nvPicPr>
        <p:blipFill rotWithShape="1">
          <a:blip r:embed="rId2"/>
          <a:srcRect r="3345"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Tree>
    <p:extLst>
      <p:ext uri="{BB962C8B-B14F-4D97-AF65-F5344CB8AC3E}">
        <p14:creationId xmlns:p14="http://schemas.microsoft.com/office/powerpoint/2010/main" val="285272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A2814-60E9-2764-97C4-0D894D3AF252}"/>
              </a:ext>
            </a:extLst>
          </p:cNvPr>
          <p:cNvSpPr>
            <a:spLocks noGrp="1"/>
          </p:cNvSpPr>
          <p:nvPr>
            <p:ph type="title"/>
          </p:nvPr>
        </p:nvSpPr>
        <p:spPr>
          <a:xfrm>
            <a:off x="838200" y="557188"/>
            <a:ext cx="10515600" cy="1133499"/>
          </a:xfrm>
        </p:spPr>
        <p:txBody>
          <a:bodyPr>
            <a:normAutofit/>
          </a:bodyPr>
          <a:lstStyle/>
          <a:p>
            <a:pPr algn="ctr"/>
            <a:r>
              <a:rPr lang="en-US" sz="5200"/>
              <a:t>Modelling</a:t>
            </a:r>
          </a:p>
        </p:txBody>
      </p:sp>
      <p:graphicFrame>
        <p:nvGraphicFramePr>
          <p:cNvPr id="5" name="Content Placeholder 2">
            <a:extLst>
              <a:ext uri="{FF2B5EF4-FFF2-40B4-BE49-F238E27FC236}">
                <a16:creationId xmlns:a16="http://schemas.microsoft.com/office/drawing/2014/main" id="{64DCF817-7FD9-03FA-1820-2C2902DA25C0}"/>
              </a:ext>
            </a:extLst>
          </p:cNvPr>
          <p:cNvGraphicFramePr>
            <a:graphicFrameLocks noGrp="1"/>
          </p:cNvGraphicFramePr>
          <p:nvPr>
            <p:ph idx="1"/>
            <p:extLst>
              <p:ext uri="{D42A27DB-BD31-4B8C-83A1-F6EECF244321}">
                <p14:modId xmlns:p14="http://schemas.microsoft.com/office/powerpoint/2010/main" val="46776715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44820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Project title</vt:lpstr>
      <vt:lpstr>Agenda</vt:lpstr>
      <vt:lpstr>Problem statement</vt:lpstr>
      <vt:lpstr>Project overview</vt:lpstr>
      <vt:lpstr>End users  </vt:lpstr>
      <vt:lpstr>My solution and its value proportion</vt:lpstr>
      <vt:lpstr>The wow in my solution</vt:lpstr>
      <vt:lpstr>Modelling</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349</cp:revision>
  <dcterms:created xsi:type="dcterms:W3CDTF">2024-04-02T04:24:43Z</dcterms:created>
  <dcterms:modified xsi:type="dcterms:W3CDTF">2024-04-03T04:00:49Z</dcterms:modified>
</cp:coreProperties>
</file>